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5.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6.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7.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8.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4"/>
    <p:sldMasterId id="2147483953" r:id="rId5"/>
    <p:sldMasterId id="2147483954" r:id="rId6"/>
    <p:sldMasterId id="2147483961" r:id="rId7"/>
    <p:sldMasterId id="2147483963" r:id="rId8"/>
    <p:sldMasterId id="2147483956" r:id="rId9"/>
    <p:sldMasterId id="2147483958" r:id="rId10"/>
    <p:sldMasterId id="2147483955" r:id="rId11"/>
    <p:sldMasterId id="2147483973" r:id="rId12"/>
  </p:sldMasterIdLst>
  <p:notesMasterIdLst>
    <p:notesMasterId r:id="rId98"/>
  </p:notesMasterIdLst>
  <p:handoutMasterIdLst>
    <p:handoutMasterId r:id="rId99"/>
  </p:handoutMasterIdLst>
  <p:sldIdLst>
    <p:sldId id="570" r:id="rId13"/>
    <p:sldId id="574" r:id="rId14"/>
    <p:sldId id="575" r:id="rId15"/>
    <p:sldId id="678" r:id="rId16"/>
    <p:sldId id="679" r:id="rId17"/>
    <p:sldId id="580" r:id="rId18"/>
    <p:sldId id="680" r:id="rId19"/>
    <p:sldId id="676" r:id="rId20"/>
    <p:sldId id="681" r:id="rId21"/>
    <p:sldId id="682" r:id="rId22"/>
    <p:sldId id="684" r:id="rId23"/>
    <p:sldId id="685" r:id="rId24"/>
    <p:sldId id="283" r:id="rId25"/>
    <p:sldId id="284" r:id="rId26"/>
    <p:sldId id="285" r:id="rId27"/>
    <p:sldId id="287" r:id="rId28"/>
    <p:sldId id="288" r:id="rId29"/>
    <p:sldId id="290" r:id="rId30"/>
    <p:sldId id="291" r:id="rId31"/>
    <p:sldId id="371"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74" r:id="rId45"/>
    <p:sldId id="304" r:id="rId46"/>
    <p:sldId id="306" r:id="rId47"/>
    <p:sldId id="307" r:id="rId48"/>
    <p:sldId id="308" r:id="rId49"/>
    <p:sldId id="377" r:id="rId50"/>
    <p:sldId id="309" r:id="rId51"/>
    <p:sldId id="311" r:id="rId52"/>
    <p:sldId id="312" r:id="rId53"/>
    <p:sldId id="313" r:id="rId54"/>
    <p:sldId id="314" r:id="rId55"/>
    <p:sldId id="380" r:id="rId56"/>
    <p:sldId id="402" r:id="rId57"/>
    <p:sldId id="316" r:id="rId58"/>
    <p:sldId id="317" r:id="rId59"/>
    <p:sldId id="318" r:id="rId60"/>
    <p:sldId id="319" r:id="rId61"/>
    <p:sldId id="320" r:id="rId62"/>
    <p:sldId id="383" r:id="rId63"/>
    <p:sldId id="321" r:id="rId64"/>
    <p:sldId id="260" r:id="rId65"/>
    <p:sldId id="322" r:id="rId66"/>
    <p:sldId id="324" r:id="rId67"/>
    <p:sldId id="325" r:id="rId68"/>
    <p:sldId id="326" r:id="rId69"/>
    <p:sldId id="331" r:id="rId70"/>
    <p:sldId id="332" r:id="rId71"/>
    <p:sldId id="333" r:id="rId72"/>
    <p:sldId id="334" r:id="rId73"/>
    <p:sldId id="335" r:id="rId74"/>
    <p:sldId id="336" r:id="rId75"/>
    <p:sldId id="337" r:id="rId76"/>
    <p:sldId id="338" r:id="rId77"/>
    <p:sldId id="340" r:id="rId78"/>
    <p:sldId id="341" r:id="rId79"/>
    <p:sldId id="344" r:id="rId80"/>
    <p:sldId id="345" r:id="rId81"/>
    <p:sldId id="686" r:id="rId82"/>
    <p:sldId id="346" r:id="rId83"/>
    <p:sldId id="347" r:id="rId84"/>
    <p:sldId id="351" r:id="rId85"/>
    <p:sldId id="349" r:id="rId86"/>
    <p:sldId id="687" r:id="rId87"/>
    <p:sldId id="353" r:id="rId88"/>
    <p:sldId id="354" r:id="rId89"/>
    <p:sldId id="355" r:id="rId90"/>
    <p:sldId id="356" r:id="rId91"/>
    <p:sldId id="357" r:id="rId92"/>
    <p:sldId id="358" r:id="rId93"/>
    <p:sldId id="359" r:id="rId94"/>
    <p:sldId id="360" r:id="rId95"/>
    <p:sldId id="601" r:id="rId96"/>
    <p:sldId id="602" r:id="rId97"/>
  </p:sldIdLst>
  <p:sldSz cx="12192000" cy="6858000"/>
  <p:notesSz cx="6807200" cy="99393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orient="horz" userDrawn="1">
          <p15:clr>
            <a:srgbClr val="A4A3A4"/>
          </p15:clr>
        </p15:guide>
        <p15:guide id="4" pos="7679">
          <p15:clr>
            <a:srgbClr val="A4A3A4"/>
          </p15:clr>
        </p15:guide>
      </p15:sldGuideLst>
    </p:ext>
    <p:ext uri="{2D200454-40CA-4A62-9FC3-DE9A4176ACB9}">
      <p15:notesGuideLst xmlns:p15="http://schemas.microsoft.com/office/powerpoint/2012/main">
        <p15:guide id="1" orient="horz" pos="3130">
          <p15:clr>
            <a:srgbClr val="A4A3A4"/>
          </p15:clr>
        </p15:guide>
        <p15:guide id="2" pos="214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kiko Takemi" initials="AT"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A5A5A5"/>
    <a:srgbClr val="F9950F"/>
    <a:srgbClr val="E7E6E6"/>
    <a:srgbClr val="48367D"/>
    <a:srgbClr val="4C5252"/>
    <a:srgbClr val="EFCAAF"/>
    <a:srgbClr val="958FBC"/>
    <a:srgbClr val="EBE4A7"/>
    <a:srgbClr val="C9D5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294" autoAdjust="0"/>
    <p:restoredTop sz="86391"/>
  </p:normalViewPr>
  <p:slideViewPr>
    <p:cSldViewPr>
      <p:cViewPr varScale="1">
        <p:scale>
          <a:sx n="66" d="100"/>
          <a:sy n="66" d="100"/>
        </p:scale>
        <p:origin x="989" y="53"/>
      </p:cViewPr>
      <p:guideLst>
        <p:guide orient="horz" pos="2160"/>
        <p:guide pos="3840"/>
        <p:guide orient="horz"/>
        <p:guide pos="767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75" d="100"/>
          <a:sy n="75" d="100"/>
        </p:scale>
        <p:origin x="-4068" y="-114"/>
      </p:cViewPr>
      <p:guideLst>
        <p:guide orient="horz" pos="3130"/>
        <p:guide pos="214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6" Type="http://schemas.openxmlformats.org/officeDocument/2006/relationships/slide" Target="slides/slide4.xml"/><Relationship Id="rId11" Type="http://schemas.openxmlformats.org/officeDocument/2006/relationships/slideMaster" Target="slideMasters/slideMaster8.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viewProps" Target="viewProps.xml"/><Relationship Id="rId5" Type="http://schemas.openxmlformats.org/officeDocument/2006/relationships/slideMaster" Target="slideMasters/slideMaster2.xml"/><Relationship Id="rId90" Type="http://schemas.openxmlformats.org/officeDocument/2006/relationships/slide" Target="slides/slide78.xml"/><Relationship Id="rId95" Type="http://schemas.openxmlformats.org/officeDocument/2006/relationships/slide" Target="slides/slide8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80" Type="http://schemas.openxmlformats.org/officeDocument/2006/relationships/slide" Target="slides/slide68.xml"/><Relationship Id="rId85" Type="http://schemas.openxmlformats.org/officeDocument/2006/relationships/slide" Target="slides/slide7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103" Type="http://schemas.openxmlformats.org/officeDocument/2006/relationships/theme" Target="theme/theme1.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slide" Target="slides/slide76.xml"/><Relationship Id="rId91" Type="http://schemas.openxmlformats.org/officeDocument/2006/relationships/slide" Target="slides/slide79.xml"/><Relationship Id="rId96" Type="http://schemas.openxmlformats.org/officeDocument/2006/relationships/slide" Target="slides/slide84.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slide" Target="slides/slide82.xml"/><Relationship Id="rId99" Type="http://schemas.openxmlformats.org/officeDocument/2006/relationships/handoutMaster" Target="handoutMasters/handoutMaster1.xml"/><Relationship Id="rId10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notesMaster" Target="notesMasters/notes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2949786" cy="498693"/>
          </a:xfrm>
          <a:prstGeom prst="rect">
            <a:avLst/>
          </a:prstGeom>
        </p:spPr>
        <p:txBody>
          <a:bodyPr vert="horz" lIns="91474" tIns="45737" rIns="91474" bIns="45737" rtlCol="0"/>
          <a:lstStyle>
            <a:lvl1pPr algn="l">
              <a:defRPr sz="1200"/>
            </a:lvl1pPr>
          </a:lstStyle>
          <a:p>
            <a:endParaRPr lang="en-NZ" dirty="0"/>
          </a:p>
        </p:txBody>
      </p:sp>
      <p:sp>
        <p:nvSpPr>
          <p:cNvPr id="3" name="Date Placeholder 2"/>
          <p:cNvSpPr>
            <a:spLocks noGrp="1"/>
          </p:cNvSpPr>
          <p:nvPr>
            <p:ph type="dt" sz="quarter" idx="1"/>
          </p:nvPr>
        </p:nvSpPr>
        <p:spPr>
          <a:xfrm>
            <a:off x="3855839" y="1"/>
            <a:ext cx="2949786" cy="498693"/>
          </a:xfrm>
          <a:prstGeom prst="rect">
            <a:avLst/>
          </a:prstGeom>
        </p:spPr>
        <p:txBody>
          <a:bodyPr vert="horz" lIns="91474" tIns="45737" rIns="91474" bIns="45737" rtlCol="0"/>
          <a:lstStyle>
            <a:lvl1pPr algn="r">
              <a:defRPr sz="1200"/>
            </a:lvl1pPr>
          </a:lstStyle>
          <a:p>
            <a:fld id="{85D701EE-1FBA-4307-A5A0-FAD659DC6E39}" type="datetimeFigureOut">
              <a:rPr lang="en-NZ" smtClean="0"/>
              <a:pPr/>
              <a:t>23/06/2025</a:t>
            </a:fld>
            <a:endParaRPr lang="en-NZ" dirty="0"/>
          </a:p>
        </p:txBody>
      </p:sp>
      <p:sp>
        <p:nvSpPr>
          <p:cNvPr id="4" name="Footer Placeholder 3"/>
          <p:cNvSpPr>
            <a:spLocks noGrp="1"/>
          </p:cNvSpPr>
          <p:nvPr>
            <p:ph type="ftr" sz="quarter" idx="2"/>
          </p:nvPr>
        </p:nvSpPr>
        <p:spPr>
          <a:xfrm>
            <a:off x="2" y="9440647"/>
            <a:ext cx="2949786" cy="498693"/>
          </a:xfrm>
          <a:prstGeom prst="rect">
            <a:avLst/>
          </a:prstGeom>
        </p:spPr>
        <p:txBody>
          <a:bodyPr vert="horz" lIns="91474" tIns="45737" rIns="91474" bIns="45737" rtlCol="0" anchor="b"/>
          <a:lstStyle>
            <a:lvl1pPr algn="l">
              <a:defRPr sz="1200"/>
            </a:lvl1pPr>
          </a:lstStyle>
          <a:p>
            <a:endParaRPr lang="en-NZ" dirty="0"/>
          </a:p>
        </p:txBody>
      </p:sp>
      <p:sp>
        <p:nvSpPr>
          <p:cNvPr id="5" name="Slide Number Placeholder 4"/>
          <p:cNvSpPr>
            <a:spLocks noGrp="1"/>
          </p:cNvSpPr>
          <p:nvPr>
            <p:ph type="sldNum" sz="quarter" idx="3"/>
          </p:nvPr>
        </p:nvSpPr>
        <p:spPr>
          <a:xfrm>
            <a:off x="3855839" y="9440647"/>
            <a:ext cx="2949786" cy="498693"/>
          </a:xfrm>
          <a:prstGeom prst="rect">
            <a:avLst/>
          </a:prstGeom>
        </p:spPr>
        <p:txBody>
          <a:bodyPr vert="horz" lIns="91474" tIns="45737" rIns="91474" bIns="45737" rtlCol="0" anchor="b"/>
          <a:lstStyle>
            <a:lvl1pPr algn="r">
              <a:defRPr sz="1200"/>
            </a:lvl1pPr>
          </a:lstStyle>
          <a:p>
            <a:fld id="{97D3D0BD-DB2D-4CFB-B804-653564142846}" type="slidenum">
              <a:rPr lang="en-NZ" smtClean="0"/>
              <a:pPr/>
              <a:t>‹#›</a:t>
            </a:fld>
            <a:endParaRPr lang="en-NZ" dirty="0"/>
          </a:p>
        </p:txBody>
      </p:sp>
    </p:spTree>
    <p:extLst>
      <p:ext uri="{BB962C8B-B14F-4D97-AF65-F5344CB8AC3E}">
        <p14:creationId xmlns:p14="http://schemas.microsoft.com/office/powerpoint/2010/main" val="1109532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2949786" cy="498693"/>
          </a:xfrm>
          <a:prstGeom prst="rect">
            <a:avLst/>
          </a:prstGeom>
        </p:spPr>
        <p:txBody>
          <a:bodyPr vert="horz" lIns="91474" tIns="45737" rIns="91474" bIns="45737" rtlCol="0"/>
          <a:lstStyle>
            <a:lvl1pPr algn="l">
              <a:defRPr sz="1200" b="0" i="0">
                <a:latin typeface="+mn-lt"/>
              </a:defRPr>
            </a:lvl1pPr>
          </a:lstStyle>
          <a:p>
            <a:endParaRPr lang="en-NZ" dirty="0"/>
          </a:p>
        </p:txBody>
      </p:sp>
      <p:sp>
        <p:nvSpPr>
          <p:cNvPr id="3" name="Date Placeholder 2"/>
          <p:cNvSpPr>
            <a:spLocks noGrp="1"/>
          </p:cNvSpPr>
          <p:nvPr>
            <p:ph type="dt" idx="1"/>
          </p:nvPr>
        </p:nvSpPr>
        <p:spPr>
          <a:xfrm>
            <a:off x="3855839" y="1"/>
            <a:ext cx="2949786" cy="498693"/>
          </a:xfrm>
          <a:prstGeom prst="rect">
            <a:avLst/>
          </a:prstGeom>
        </p:spPr>
        <p:txBody>
          <a:bodyPr vert="horz" lIns="91474" tIns="45737" rIns="91474" bIns="45737" rtlCol="0"/>
          <a:lstStyle>
            <a:lvl1pPr algn="r">
              <a:defRPr sz="1200" b="0" i="0">
                <a:latin typeface="+mn-lt"/>
              </a:defRPr>
            </a:lvl1pPr>
          </a:lstStyle>
          <a:p>
            <a:fld id="{72A1673E-E3F0-41EB-8C5F-8EC9A5FDE63C}" type="datetimeFigureOut">
              <a:rPr lang="en-NZ" smtClean="0"/>
              <a:pPr/>
              <a:t>23/06/2025</a:t>
            </a:fld>
            <a:endParaRPr lang="en-NZ" dirty="0"/>
          </a:p>
        </p:txBody>
      </p:sp>
      <p:sp>
        <p:nvSpPr>
          <p:cNvPr id="4" name="Slide Image Placeholder 3"/>
          <p:cNvSpPr>
            <a:spLocks noGrp="1" noRot="1" noChangeAspect="1"/>
          </p:cNvSpPr>
          <p:nvPr>
            <p:ph type="sldImg" idx="2"/>
          </p:nvPr>
        </p:nvSpPr>
        <p:spPr>
          <a:xfrm>
            <a:off x="422275" y="1243013"/>
            <a:ext cx="5964238" cy="3355975"/>
          </a:xfrm>
          <a:prstGeom prst="rect">
            <a:avLst/>
          </a:prstGeom>
          <a:noFill/>
          <a:ln w="12700">
            <a:solidFill>
              <a:prstClr val="black"/>
            </a:solidFill>
          </a:ln>
        </p:spPr>
        <p:txBody>
          <a:bodyPr vert="horz" lIns="91474" tIns="45737" rIns="91474" bIns="45737" rtlCol="0" anchor="ctr"/>
          <a:lstStyle/>
          <a:p>
            <a:endParaRPr lang="en-NZ" dirty="0"/>
          </a:p>
        </p:txBody>
      </p:sp>
      <p:sp>
        <p:nvSpPr>
          <p:cNvPr id="5" name="Notes Placeholder 4"/>
          <p:cNvSpPr>
            <a:spLocks noGrp="1"/>
          </p:cNvSpPr>
          <p:nvPr>
            <p:ph type="body" sz="quarter" idx="3"/>
          </p:nvPr>
        </p:nvSpPr>
        <p:spPr>
          <a:xfrm>
            <a:off x="680721" y="4783309"/>
            <a:ext cx="5445760" cy="3913614"/>
          </a:xfrm>
          <a:prstGeom prst="rect">
            <a:avLst/>
          </a:prstGeom>
        </p:spPr>
        <p:txBody>
          <a:bodyPr vert="horz" lIns="91474" tIns="45737" rIns="91474" bIns="45737"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Z" dirty="0"/>
          </a:p>
        </p:txBody>
      </p:sp>
      <p:sp>
        <p:nvSpPr>
          <p:cNvPr id="6" name="Footer Placeholder 5"/>
          <p:cNvSpPr>
            <a:spLocks noGrp="1"/>
          </p:cNvSpPr>
          <p:nvPr>
            <p:ph type="ftr" sz="quarter" idx="4"/>
          </p:nvPr>
        </p:nvSpPr>
        <p:spPr>
          <a:xfrm>
            <a:off x="2" y="9440647"/>
            <a:ext cx="2949786" cy="498693"/>
          </a:xfrm>
          <a:prstGeom prst="rect">
            <a:avLst/>
          </a:prstGeom>
        </p:spPr>
        <p:txBody>
          <a:bodyPr vert="horz" lIns="91474" tIns="45737" rIns="91474" bIns="45737" rtlCol="0" anchor="b"/>
          <a:lstStyle>
            <a:lvl1pPr algn="l">
              <a:defRPr sz="1200" b="0" i="0">
                <a:latin typeface="+mn-lt"/>
              </a:defRPr>
            </a:lvl1pPr>
          </a:lstStyle>
          <a:p>
            <a:endParaRPr lang="en-NZ" dirty="0"/>
          </a:p>
        </p:txBody>
      </p:sp>
      <p:sp>
        <p:nvSpPr>
          <p:cNvPr id="7" name="Slide Number Placeholder 6"/>
          <p:cNvSpPr>
            <a:spLocks noGrp="1"/>
          </p:cNvSpPr>
          <p:nvPr>
            <p:ph type="sldNum" sz="quarter" idx="5"/>
          </p:nvPr>
        </p:nvSpPr>
        <p:spPr>
          <a:xfrm>
            <a:off x="3855839" y="9440647"/>
            <a:ext cx="2949786" cy="498693"/>
          </a:xfrm>
          <a:prstGeom prst="rect">
            <a:avLst/>
          </a:prstGeom>
        </p:spPr>
        <p:txBody>
          <a:bodyPr vert="horz" lIns="91474" tIns="45737" rIns="91474" bIns="45737" rtlCol="0" anchor="b"/>
          <a:lstStyle>
            <a:lvl1pPr algn="r">
              <a:defRPr sz="1200" b="0" i="0">
                <a:latin typeface="+mn-lt"/>
              </a:defRPr>
            </a:lvl1pPr>
          </a:lstStyle>
          <a:p>
            <a:fld id="{F4089372-A661-494F-90C4-94E25994D307}" type="slidenum">
              <a:rPr lang="en-NZ" smtClean="0"/>
              <a:pPr/>
              <a:t>‹#›</a:t>
            </a:fld>
            <a:endParaRPr lang="en-NZ" dirty="0"/>
          </a:p>
        </p:txBody>
      </p:sp>
    </p:spTree>
    <p:extLst>
      <p:ext uri="{BB962C8B-B14F-4D97-AF65-F5344CB8AC3E}">
        <p14:creationId xmlns:p14="http://schemas.microsoft.com/office/powerpoint/2010/main" val="11386050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mn-lt"/>
        <a:ea typeface="+mn-ea"/>
        <a:cs typeface="+mn-cs"/>
      </a:defRPr>
    </a:lvl1pPr>
    <a:lvl2pPr marL="457200" algn="l" defTabSz="914400" rtl="0" eaLnBrk="1" latinLnBrk="0" hangingPunct="1">
      <a:defRPr sz="1200" b="0" i="0" kern="1200">
        <a:solidFill>
          <a:schemeClr val="tx1"/>
        </a:solidFill>
        <a:latin typeface="+mn-lt"/>
        <a:ea typeface="+mn-ea"/>
        <a:cs typeface="+mn-cs"/>
      </a:defRPr>
    </a:lvl2pPr>
    <a:lvl3pPr marL="914400" algn="l" defTabSz="914400" rtl="0" eaLnBrk="1" latinLnBrk="0" hangingPunct="1">
      <a:defRPr sz="1200" b="0" i="0" kern="1200">
        <a:solidFill>
          <a:schemeClr val="tx1"/>
        </a:solidFill>
        <a:latin typeface="+mn-lt"/>
        <a:ea typeface="+mn-ea"/>
        <a:cs typeface="+mn-cs"/>
      </a:defRPr>
    </a:lvl3pPr>
    <a:lvl4pPr marL="1371600" algn="l" defTabSz="914400" rtl="0" eaLnBrk="1" latinLnBrk="0" hangingPunct="1">
      <a:defRPr sz="1200" b="0" i="0" kern="1200">
        <a:solidFill>
          <a:schemeClr val="tx1"/>
        </a:solidFill>
        <a:latin typeface="+mn-lt"/>
        <a:ea typeface="+mn-ea"/>
        <a:cs typeface="+mn-cs"/>
      </a:defRPr>
    </a:lvl4pPr>
    <a:lvl5pPr marL="1828800" algn="l" defTabSz="914400" rtl="0" eaLnBrk="1" latinLnBrk="0" hangingPunct="1">
      <a:defRPr sz="1200" b="0" i="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3.jpeg"/><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Black">
    <p:bg>
      <p:bgPr>
        <a:solidFill>
          <a:schemeClr val="tx1"/>
        </a:solidFill>
        <a:effectLst/>
      </p:bgPr>
    </p:bg>
    <p:spTree>
      <p:nvGrpSpPr>
        <p:cNvPr id="1" name=""/>
        <p:cNvGrpSpPr/>
        <p:nvPr/>
      </p:nvGrpSpPr>
      <p:grpSpPr>
        <a:xfrm>
          <a:off x="0" y="0"/>
          <a:ext cx="0" cy="0"/>
          <a:chOff x="0" y="0"/>
          <a:chExt cx="0" cy="0"/>
        </a:xfrm>
      </p:grpSpPr>
      <p:pic>
        <p:nvPicPr>
          <p:cNvPr id="9" name="Picture 2" descr="C:\Users\Admin\Downloads\ilovepdf_pages-to-jpg (1)\RU_PPT Template-White Blank_page-0001.jpg"/>
          <p:cNvPicPr>
            <a:picLocks noChangeAspect="1" noChangeArrowheads="1"/>
          </p:cNvPicPr>
          <p:nvPr userDrawn="1"/>
        </p:nvPicPr>
        <p:blipFill>
          <a:blip r:embed="rId2"/>
          <a:srcRect/>
          <a:stretch>
            <a:fillRect/>
          </a:stretch>
        </p:blipFill>
        <p:spPr bwMode="auto">
          <a:xfrm>
            <a:off x="0" y="0"/>
            <a:ext cx="12193190" cy="6858000"/>
          </a:xfrm>
          <a:prstGeom prst="rect">
            <a:avLst/>
          </a:prstGeom>
          <a:noFill/>
        </p:spPr>
      </p:pic>
      <p:sp>
        <p:nvSpPr>
          <p:cNvPr id="15" name="Title 1">
            <a:extLst>
              <a:ext uri="{FF2B5EF4-FFF2-40B4-BE49-F238E27FC236}">
                <a16:creationId xmlns:a16="http://schemas.microsoft.com/office/drawing/2014/main" id="{3567D619-CB47-F041-985A-230E32AF28B6}"/>
              </a:ext>
            </a:extLst>
          </p:cNvPr>
          <p:cNvSpPr>
            <a:spLocks noGrp="1"/>
          </p:cNvSpPr>
          <p:nvPr>
            <p:ph type="title" hasCustomPrompt="1"/>
          </p:nvPr>
        </p:nvSpPr>
        <p:spPr bwMode="gray">
          <a:xfrm>
            <a:off x="1058553" y="3124200"/>
            <a:ext cx="8421823" cy="1750095"/>
          </a:xfrm>
          <a:prstGeom prst="rect">
            <a:avLst/>
          </a:prstGeom>
        </p:spPr>
        <p:txBody>
          <a:bodyPr anchor="ctr"/>
          <a:lstStyle>
            <a:lvl1pPr>
              <a:defRPr sz="4000" spc="0" baseline="0">
                <a:solidFill>
                  <a:srgbClr val="FF6600"/>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16" name="Text Placeholder 2">
            <a:extLst>
              <a:ext uri="{FF2B5EF4-FFF2-40B4-BE49-F238E27FC236}">
                <a16:creationId xmlns:a16="http://schemas.microsoft.com/office/drawing/2014/main" id="{DD82E332-C6ED-164F-A8EB-880825F13C99}"/>
              </a:ext>
            </a:extLst>
          </p:cNvPr>
          <p:cNvSpPr>
            <a:spLocks noGrp="1"/>
          </p:cNvSpPr>
          <p:nvPr>
            <p:ph type="body" sz="quarter" idx="10" hasCustomPrompt="1"/>
          </p:nvPr>
        </p:nvSpPr>
        <p:spPr bwMode="gray">
          <a:xfrm>
            <a:off x="1046572" y="5129788"/>
            <a:ext cx="6755716" cy="407987"/>
          </a:xfrm>
          <a:prstGeom prst="rect">
            <a:avLst/>
          </a:prstGeom>
        </p:spPr>
        <p:txBody>
          <a:bodyPr anchor="ctr"/>
          <a:lstStyle>
            <a:lvl1pPr marL="0" marR="0" indent="0" algn="l" defTabSz="914400" rtl="0" eaLnBrk="1" fontAlgn="auto" latinLnBrk="0" hangingPunct="1">
              <a:lnSpc>
                <a:spcPct val="100000"/>
              </a:lnSpc>
              <a:spcBef>
                <a:spcPts val="0"/>
              </a:spcBef>
              <a:spcAft>
                <a:spcPts val="0"/>
              </a:spcAft>
              <a:buClrTx/>
              <a:buSzTx/>
              <a:buFontTx/>
              <a:buNone/>
              <a:tabLst/>
              <a:defRPr lang="en-NZ" sz="2500" kern="1200" spc="400" baseline="0" dirty="0">
                <a:solidFill>
                  <a:srgbClr val="FF6600"/>
                </a:solidFill>
                <a:latin typeface="Roboto Medium" pitchFamily="2" charset="0"/>
                <a:ea typeface="Roboto Medium" pitchFamily="2" charset="0"/>
                <a:cs typeface="Roboto Medium" pitchFamily="2" charset="0"/>
              </a:defRPr>
            </a:lvl1pPr>
          </a:lstStyle>
          <a:p>
            <a:r>
              <a:rPr lang="en-NZ" dirty="0"/>
              <a:t>Department Name and Division</a:t>
            </a:r>
          </a:p>
        </p:txBody>
      </p:sp>
    </p:spTree>
    <p:extLst>
      <p:ext uri="{BB962C8B-B14F-4D97-AF65-F5344CB8AC3E}">
        <p14:creationId xmlns:p14="http://schemas.microsoft.com/office/powerpoint/2010/main" val="4780501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Black">
    <p:bg bwMode="gray">
      <p:bgPr>
        <a:solidFill>
          <a:schemeClr val="bg1"/>
        </a:solidFill>
        <a:effectLst/>
      </p:bgPr>
    </p:bg>
    <p:spTree>
      <p:nvGrpSpPr>
        <p:cNvPr id="1" name=""/>
        <p:cNvGrpSpPr/>
        <p:nvPr/>
      </p:nvGrpSpPr>
      <p:grpSpPr>
        <a:xfrm>
          <a:off x="0" y="0"/>
          <a:ext cx="0" cy="0"/>
          <a:chOff x="0" y="0"/>
          <a:chExt cx="0" cy="0"/>
        </a:xfrm>
      </p:grpSpPr>
      <p:pic>
        <p:nvPicPr>
          <p:cNvPr id="4098" name="Picture 2" descr="C:\Users\Admin\Downloads\ilovepdf_pages-to-jpg (4)\RU_PPT Template-Grey Blank (1)_page-0002.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7" name="Title 1">
            <a:extLst>
              <a:ext uri="{FF2B5EF4-FFF2-40B4-BE49-F238E27FC236}">
                <a16:creationId xmlns:a16="http://schemas.microsoft.com/office/drawing/2014/main" id="{8C57D2F1-AB6B-D646-B596-57C131E95FB4}"/>
              </a:ext>
            </a:extLst>
          </p:cNvPr>
          <p:cNvSpPr>
            <a:spLocks noGrp="1"/>
          </p:cNvSpPr>
          <p:nvPr>
            <p:ph type="title" hasCustomPrompt="1"/>
          </p:nvPr>
        </p:nvSpPr>
        <p:spPr bwMode="gray">
          <a:xfrm>
            <a:off x="2514600" y="2363699"/>
            <a:ext cx="9220200" cy="1325563"/>
          </a:xfrm>
          <a:prstGeom prst="rect">
            <a:avLst/>
          </a:prstGeom>
        </p:spPr>
        <p:txBody>
          <a:bodyPr anchor="ctr"/>
          <a:lstStyle>
            <a:lvl1pPr>
              <a:defRPr sz="7800" b="0" i="0" spc="0">
                <a:solidFill>
                  <a:srgbClr val="FF6600"/>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10" name="Text Placeholder 5">
            <a:extLst>
              <a:ext uri="{FF2B5EF4-FFF2-40B4-BE49-F238E27FC236}">
                <a16:creationId xmlns:a16="http://schemas.microsoft.com/office/drawing/2014/main" id="{AD0D9561-E154-7543-8D06-7AF9B72F9B8B}"/>
              </a:ext>
            </a:extLst>
          </p:cNvPr>
          <p:cNvSpPr>
            <a:spLocks noGrp="1"/>
          </p:cNvSpPr>
          <p:nvPr>
            <p:ph type="body" sz="quarter" idx="11" hasCustomPrompt="1"/>
          </p:nvPr>
        </p:nvSpPr>
        <p:spPr bwMode="gray">
          <a:xfrm>
            <a:off x="2518979" y="3796320"/>
            <a:ext cx="5923490" cy="40798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500" kern="1200" spc="400" baseline="0">
                <a:solidFill>
                  <a:schemeClr val="bg1"/>
                </a:solidFill>
                <a:latin typeface="Roboto Medium" pitchFamily="2" charset="0"/>
                <a:ea typeface="Roboto Medium" pitchFamily="2" charset="0"/>
                <a:cs typeface="Roboto 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SUBTITLE</a:t>
            </a:r>
          </a:p>
        </p:txBody>
      </p:sp>
      <p:pic>
        <p:nvPicPr>
          <p:cNvPr id="11" name="Picture 2" descr="C:\Users\Admin\Downloads\REVA LOGO2.png"/>
          <p:cNvPicPr>
            <a:picLocks noChangeAspect="1" noChangeArrowheads="1"/>
          </p:cNvPicPr>
          <p:nvPr userDrawn="1"/>
        </p:nvPicPr>
        <p:blipFill>
          <a:blip r:embed="rId3" cstate="print"/>
          <a:srcRect r="76596" b="15988"/>
          <a:stretch>
            <a:fillRect/>
          </a:stretch>
        </p:blipFill>
        <p:spPr bwMode="auto">
          <a:xfrm>
            <a:off x="152400" y="152400"/>
            <a:ext cx="685800" cy="685800"/>
          </a:xfrm>
          <a:prstGeom prst="rect">
            <a:avLst/>
          </a:prstGeom>
          <a:noFill/>
        </p:spPr>
      </p:pic>
    </p:spTree>
    <p:extLst>
      <p:ext uri="{BB962C8B-B14F-4D97-AF65-F5344CB8AC3E}">
        <p14:creationId xmlns:p14="http://schemas.microsoft.com/office/powerpoint/2010/main" val="4131591702"/>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White">
    <p:bg bwMode="gray">
      <p:bgPr>
        <a:solidFill>
          <a:schemeClr val="bg1"/>
        </a:solidFill>
        <a:effectLst/>
      </p:bgPr>
    </p:bg>
    <p:spTree>
      <p:nvGrpSpPr>
        <p:cNvPr id="1" name=""/>
        <p:cNvGrpSpPr/>
        <p:nvPr/>
      </p:nvGrpSpPr>
      <p:grpSpPr>
        <a:xfrm>
          <a:off x="0" y="0"/>
          <a:ext cx="0" cy="0"/>
          <a:chOff x="0" y="0"/>
          <a:chExt cx="0" cy="0"/>
        </a:xfrm>
      </p:grpSpPr>
      <p:pic>
        <p:nvPicPr>
          <p:cNvPr id="5122" name="Picture 2" descr="C:\Users\Admin\Downloads\ilovepdf_pages-to-jpg (3)\RU_PPT Template-White Blank (1)_page-0002.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11" name="Title 1">
            <a:extLst>
              <a:ext uri="{FF2B5EF4-FFF2-40B4-BE49-F238E27FC236}">
                <a16:creationId xmlns:a16="http://schemas.microsoft.com/office/drawing/2014/main" id="{8C57D2F1-AB6B-D646-B596-57C131E95FB4}"/>
              </a:ext>
            </a:extLst>
          </p:cNvPr>
          <p:cNvSpPr>
            <a:spLocks noGrp="1"/>
          </p:cNvSpPr>
          <p:nvPr>
            <p:ph type="title" hasCustomPrompt="1"/>
          </p:nvPr>
        </p:nvSpPr>
        <p:spPr bwMode="gray">
          <a:xfrm>
            <a:off x="2514600" y="2363699"/>
            <a:ext cx="9220200" cy="1325563"/>
          </a:xfrm>
          <a:prstGeom prst="rect">
            <a:avLst/>
          </a:prstGeom>
        </p:spPr>
        <p:txBody>
          <a:bodyPr anchor="ctr"/>
          <a:lstStyle>
            <a:lvl1pPr>
              <a:defRPr sz="7800" b="0" i="0" spc="0">
                <a:solidFill>
                  <a:srgbClr val="FF6600"/>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12" name="Text Placeholder 5">
            <a:extLst>
              <a:ext uri="{FF2B5EF4-FFF2-40B4-BE49-F238E27FC236}">
                <a16:creationId xmlns:a16="http://schemas.microsoft.com/office/drawing/2014/main" id="{AD0D9561-E154-7543-8D06-7AF9B72F9B8B}"/>
              </a:ext>
            </a:extLst>
          </p:cNvPr>
          <p:cNvSpPr>
            <a:spLocks noGrp="1"/>
          </p:cNvSpPr>
          <p:nvPr>
            <p:ph type="body" sz="quarter" idx="11" hasCustomPrompt="1"/>
          </p:nvPr>
        </p:nvSpPr>
        <p:spPr bwMode="gray">
          <a:xfrm>
            <a:off x="2518979" y="3796320"/>
            <a:ext cx="5923490" cy="40798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500" kern="1200" spc="400" baseline="0">
                <a:solidFill>
                  <a:srgbClr val="A5A5A5"/>
                </a:solidFill>
                <a:latin typeface="Roboto Medium" pitchFamily="2" charset="0"/>
                <a:ea typeface="Roboto Medium" pitchFamily="2" charset="0"/>
                <a:cs typeface="Roboto 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SUBTITLE</a:t>
            </a:r>
          </a:p>
        </p:txBody>
      </p:sp>
      <p:pic>
        <p:nvPicPr>
          <p:cNvPr id="14" name="Picture 3" descr="C:\Users\Admin\Downloads\1-05.png"/>
          <p:cNvPicPr>
            <a:picLocks noChangeAspect="1" noChangeArrowheads="1"/>
          </p:cNvPicPr>
          <p:nvPr userDrawn="1"/>
        </p:nvPicPr>
        <p:blipFill>
          <a:blip r:embed="rId3"/>
          <a:srcRect r="73063"/>
          <a:stretch>
            <a:fillRect/>
          </a:stretch>
        </p:blipFill>
        <p:spPr bwMode="auto">
          <a:xfrm>
            <a:off x="-54605" y="-381001"/>
            <a:ext cx="955557" cy="1711183"/>
          </a:xfrm>
          <a:prstGeom prst="rect">
            <a:avLst/>
          </a:prstGeom>
          <a:noFill/>
        </p:spPr>
      </p:pic>
    </p:spTree>
    <p:extLst>
      <p:ext uri="{BB962C8B-B14F-4D97-AF65-F5344CB8AC3E}">
        <p14:creationId xmlns:p14="http://schemas.microsoft.com/office/powerpoint/2010/main" val="2731359464"/>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Divider White">
    <p:bg bwMode="gray">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8C57D2F1-AB6B-D646-B596-57C131E95FB4}"/>
              </a:ext>
            </a:extLst>
          </p:cNvPr>
          <p:cNvSpPr>
            <a:spLocks noGrp="1"/>
          </p:cNvSpPr>
          <p:nvPr>
            <p:ph type="title" hasCustomPrompt="1"/>
          </p:nvPr>
        </p:nvSpPr>
        <p:spPr bwMode="gray">
          <a:xfrm>
            <a:off x="2514600" y="2363699"/>
            <a:ext cx="7772400" cy="1325563"/>
          </a:xfrm>
          <a:prstGeom prst="rect">
            <a:avLst/>
          </a:prstGeom>
        </p:spPr>
        <p:txBody>
          <a:bodyPr anchor="ctr"/>
          <a:lstStyle>
            <a:lvl1pPr>
              <a:defRPr sz="7800" b="0" i="0" spc="0">
                <a:solidFill>
                  <a:srgbClr val="FF6600"/>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11" name="Picture Placeholder 2">
            <a:extLst>
              <a:ext uri="{FF2B5EF4-FFF2-40B4-BE49-F238E27FC236}">
                <a16:creationId xmlns:a16="http://schemas.microsoft.com/office/drawing/2014/main" id="{DDAC6C2B-8407-D64F-820D-E7CF746EE15D}"/>
              </a:ext>
            </a:extLst>
          </p:cNvPr>
          <p:cNvSpPr>
            <a:spLocks noGrp="1"/>
          </p:cNvSpPr>
          <p:nvPr>
            <p:ph type="pic" sz="quarter" idx="15"/>
          </p:nvPr>
        </p:nvSpPr>
        <p:spPr>
          <a:xfrm>
            <a:off x="0" y="0"/>
            <a:ext cx="12192000" cy="6858000"/>
          </a:xfrm>
          <a:prstGeom prst="rect">
            <a:avLst/>
          </a:prstGeom>
        </p:spPr>
        <p:txBody>
          <a:bodyPr/>
          <a:lstStyle>
            <a:lvl1pPr>
              <a:defRPr>
                <a:latin typeface="Nobel-Book" panose="02000503040000020004" pitchFamily="2" charset="0"/>
              </a:defRPr>
            </a:lvl1pPr>
          </a:lstStyle>
          <a:p>
            <a:endParaRPr lang="en-US" dirty="0"/>
          </a:p>
        </p:txBody>
      </p:sp>
      <p:pic>
        <p:nvPicPr>
          <p:cNvPr id="8" name="Picture 7">
            <a:extLst>
              <a:ext uri="{FF2B5EF4-FFF2-40B4-BE49-F238E27FC236}">
                <a16:creationId xmlns:a16="http://schemas.microsoft.com/office/drawing/2014/main" id="{FF1A0E79-2BC7-C74E-A6C5-1646C3E49F5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15352" y="6384910"/>
            <a:ext cx="812480" cy="142503"/>
          </a:xfrm>
          <a:prstGeom prst="rect">
            <a:avLst/>
          </a:prstGeom>
        </p:spPr>
      </p:pic>
      <p:sp>
        <p:nvSpPr>
          <p:cNvPr id="14" name="Text Placeholder 5">
            <a:extLst>
              <a:ext uri="{FF2B5EF4-FFF2-40B4-BE49-F238E27FC236}">
                <a16:creationId xmlns:a16="http://schemas.microsoft.com/office/drawing/2014/main" id="{AD0D9561-E154-7543-8D06-7AF9B72F9B8B}"/>
              </a:ext>
            </a:extLst>
          </p:cNvPr>
          <p:cNvSpPr>
            <a:spLocks noGrp="1"/>
          </p:cNvSpPr>
          <p:nvPr>
            <p:ph type="body" sz="quarter" idx="11" hasCustomPrompt="1"/>
          </p:nvPr>
        </p:nvSpPr>
        <p:spPr bwMode="gray">
          <a:xfrm>
            <a:off x="2518979" y="3796320"/>
            <a:ext cx="5923490" cy="40798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500" kern="1200" spc="400" baseline="0">
                <a:solidFill>
                  <a:srgbClr val="A5A5A5"/>
                </a:solidFill>
                <a:latin typeface="Roboto Medium" pitchFamily="2" charset="0"/>
                <a:ea typeface="Roboto Medium" pitchFamily="2" charset="0"/>
                <a:cs typeface="Roboto 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SUBTITLE</a:t>
            </a:r>
          </a:p>
        </p:txBody>
      </p:sp>
      <p:pic>
        <p:nvPicPr>
          <p:cNvPr id="15" name="Picture 2" descr="C:\Users\Admin\Downloads\REVA LOGO2.png"/>
          <p:cNvPicPr>
            <a:picLocks noChangeAspect="1" noChangeArrowheads="1"/>
          </p:cNvPicPr>
          <p:nvPr userDrawn="1"/>
        </p:nvPicPr>
        <p:blipFill>
          <a:blip r:embed="rId3" cstate="print"/>
          <a:srcRect r="76596" b="15988"/>
          <a:stretch>
            <a:fillRect/>
          </a:stretch>
        </p:blipFill>
        <p:spPr bwMode="auto">
          <a:xfrm>
            <a:off x="152400" y="152400"/>
            <a:ext cx="685800" cy="685800"/>
          </a:xfrm>
          <a:prstGeom prst="rect">
            <a:avLst/>
          </a:prstGeom>
          <a:noFill/>
        </p:spPr>
      </p:pic>
    </p:spTree>
    <p:extLst>
      <p:ext uri="{BB962C8B-B14F-4D97-AF65-F5344CB8AC3E}">
        <p14:creationId xmlns:p14="http://schemas.microsoft.com/office/powerpoint/2010/main" val="1173274083"/>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Media / Video Slide Black">
    <p:bg bwMode="gray">
      <p:bgPr>
        <a:solidFill>
          <a:schemeClr val="bg1"/>
        </a:solidFill>
        <a:effectLst/>
      </p:bgPr>
    </p:bg>
    <p:spTree>
      <p:nvGrpSpPr>
        <p:cNvPr id="1" name=""/>
        <p:cNvGrpSpPr/>
        <p:nvPr/>
      </p:nvGrpSpPr>
      <p:grpSpPr>
        <a:xfrm>
          <a:off x="0" y="0"/>
          <a:ext cx="0" cy="0"/>
          <a:chOff x="0" y="0"/>
          <a:chExt cx="0" cy="0"/>
        </a:xfrm>
      </p:grpSpPr>
      <p:pic>
        <p:nvPicPr>
          <p:cNvPr id="6146" name="Picture 2" descr="C:\Users\Admin\Downloads\ilovepdf_pages-to-jpg (3)\RU_PPT Template-White Blank (1)_page-0004.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11"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609600" y="395786"/>
            <a:ext cx="5258776" cy="838202"/>
          </a:xfrm>
          <a:prstGeom prst="rect">
            <a:avLst/>
          </a:prstGeom>
        </p:spPr>
        <p:txBody>
          <a:bodyPr anchor="ctr" anchorCtr="0">
            <a:noAutofit/>
          </a:bodyPr>
          <a:lstStyle>
            <a:lvl1pPr>
              <a:defRPr sz="2800" cap="all" spc="0" baseline="0">
                <a:solidFill>
                  <a:srgbClr val="A5A5A5"/>
                </a:solidFill>
                <a:latin typeface="Roboto Medium" pitchFamily="2" charset="0"/>
                <a:ea typeface="Roboto Medium" pitchFamily="2" charset="0"/>
                <a:cs typeface="Roboto Medium" pitchFamily="2" charset="0"/>
              </a:defRPr>
            </a:lvl1pPr>
          </a:lstStyle>
          <a:p>
            <a:r>
              <a:rPr lang="en-US" dirty="0"/>
              <a:t>Media/Video Page</a:t>
            </a:r>
          </a:p>
        </p:txBody>
      </p:sp>
      <p:sp>
        <p:nvSpPr>
          <p:cNvPr id="4" name="Media Placeholder 3">
            <a:extLst>
              <a:ext uri="{FF2B5EF4-FFF2-40B4-BE49-F238E27FC236}">
                <a16:creationId xmlns:a16="http://schemas.microsoft.com/office/drawing/2014/main" id="{9B10B4EE-A653-1D4B-98CF-698451C180B3}"/>
              </a:ext>
            </a:extLst>
          </p:cNvPr>
          <p:cNvSpPr>
            <a:spLocks noGrp="1"/>
          </p:cNvSpPr>
          <p:nvPr>
            <p:ph type="media" sz="quarter" idx="20" hasCustomPrompt="1"/>
          </p:nvPr>
        </p:nvSpPr>
        <p:spPr>
          <a:xfrm>
            <a:off x="623888" y="1412875"/>
            <a:ext cx="11088687" cy="4454525"/>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solidFill>
                  <a:srgbClr val="A5A5A5"/>
                </a:solidFill>
                <a:latin typeface="Roboto Medium" pitchFamily="2" charset="0"/>
                <a:ea typeface="Roboto Medium" pitchFamily="2" charset="0"/>
                <a:cs typeface="Roboto Medium" pitchFamily="2"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Click Icon to add video</a:t>
            </a:r>
          </a:p>
          <a:p>
            <a:endParaRPr lang="en-US" dirty="0"/>
          </a:p>
        </p:txBody>
      </p:sp>
      <p:sp>
        <p:nvSpPr>
          <p:cNvPr id="8"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29191735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edia / Video Slide Black">
    <p:bg bwMode="gray">
      <p:bgPr>
        <a:solidFill>
          <a:schemeClr val="bg1"/>
        </a:solidFill>
        <a:effectLst/>
      </p:bgPr>
    </p:bg>
    <p:spTree>
      <p:nvGrpSpPr>
        <p:cNvPr id="1" name=""/>
        <p:cNvGrpSpPr/>
        <p:nvPr/>
      </p:nvGrpSpPr>
      <p:grpSpPr>
        <a:xfrm>
          <a:off x="0" y="0"/>
          <a:ext cx="0" cy="0"/>
          <a:chOff x="0" y="0"/>
          <a:chExt cx="0" cy="0"/>
        </a:xfrm>
      </p:grpSpPr>
      <p:pic>
        <p:nvPicPr>
          <p:cNvPr id="6146" name="Picture 2" descr="C:\Users\Admin\Downloads\ilovepdf_pages-to-jpg (3)\RU_PPT Template-White Blank (1)_page-0004.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11"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609600" y="395786"/>
            <a:ext cx="5258776" cy="838202"/>
          </a:xfrm>
          <a:prstGeom prst="rect">
            <a:avLst/>
          </a:prstGeom>
        </p:spPr>
        <p:txBody>
          <a:bodyPr anchor="ctr" anchorCtr="0">
            <a:noAutofit/>
          </a:bodyPr>
          <a:lstStyle>
            <a:lvl1pPr>
              <a:defRPr sz="2800" cap="all" spc="0" baseline="0">
                <a:solidFill>
                  <a:srgbClr val="A5A5A5"/>
                </a:solidFill>
                <a:latin typeface="Roboto Medium" pitchFamily="2" charset="0"/>
                <a:ea typeface="Roboto Medium" pitchFamily="2" charset="0"/>
                <a:cs typeface="Roboto Medium" pitchFamily="2" charset="0"/>
              </a:defRPr>
            </a:lvl1pPr>
          </a:lstStyle>
          <a:p>
            <a:r>
              <a:rPr lang="en-US" dirty="0"/>
              <a:t>Media/Video Page</a:t>
            </a:r>
          </a:p>
        </p:txBody>
      </p:sp>
      <p:sp>
        <p:nvSpPr>
          <p:cNvPr id="4" name="Media Placeholder 3">
            <a:extLst>
              <a:ext uri="{FF2B5EF4-FFF2-40B4-BE49-F238E27FC236}">
                <a16:creationId xmlns:a16="http://schemas.microsoft.com/office/drawing/2014/main" id="{9B10B4EE-A653-1D4B-98CF-698451C180B3}"/>
              </a:ext>
            </a:extLst>
          </p:cNvPr>
          <p:cNvSpPr>
            <a:spLocks noGrp="1"/>
          </p:cNvSpPr>
          <p:nvPr>
            <p:ph type="media" sz="quarter" idx="20" hasCustomPrompt="1"/>
          </p:nvPr>
        </p:nvSpPr>
        <p:spPr>
          <a:xfrm>
            <a:off x="623888" y="1412875"/>
            <a:ext cx="11088687" cy="4454525"/>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solidFill>
                  <a:srgbClr val="A5A5A5"/>
                </a:solidFill>
                <a:latin typeface="Roboto Medium" pitchFamily="2" charset="0"/>
                <a:ea typeface="Roboto Medium" pitchFamily="2" charset="0"/>
                <a:cs typeface="Roboto Medium" pitchFamily="2"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Click Icon to add video</a:t>
            </a:r>
          </a:p>
          <a:p>
            <a:endParaRPr lang="en-US" dirty="0"/>
          </a:p>
        </p:txBody>
      </p:sp>
      <p:sp>
        <p:nvSpPr>
          <p:cNvPr id="8"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22340624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edia / Video Slide White">
    <p:bg bwMode="gray">
      <p:bgPr>
        <a:solidFill>
          <a:schemeClr val="bg1"/>
        </a:solidFill>
        <a:effectLst/>
      </p:bgPr>
    </p:bg>
    <p:spTree>
      <p:nvGrpSpPr>
        <p:cNvPr id="1" name=""/>
        <p:cNvGrpSpPr/>
        <p:nvPr/>
      </p:nvGrpSpPr>
      <p:grpSpPr>
        <a:xfrm>
          <a:off x="0" y="0"/>
          <a:ext cx="0" cy="0"/>
          <a:chOff x="0" y="0"/>
          <a:chExt cx="0" cy="0"/>
        </a:xfrm>
      </p:grpSpPr>
      <p:pic>
        <p:nvPicPr>
          <p:cNvPr id="7170" name="Picture 2" descr="C:\Users\Admin\Downloads\ilovepdf_pages-to-jpg (4)\RU_PPT Template-Grey Blank (1)_page-0004.jpg"/>
          <p:cNvPicPr>
            <a:picLocks noChangeAspect="1" noChangeArrowheads="1"/>
          </p:cNvPicPr>
          <p:nvPr userDrawn="1"/>
        </p:nvPicPr>
        <p:blipFill>
          <a:blip r:embed="rId2"/>
          <a:srcRect/>
          <a:stretch>
            <a:fillRect/>
          </a:stretch>
        </p:blipFill>
        <p:spPr bwMode="auto">
          <a:xfrm>
            <a:off x="-1" y="-1"/>
            <a:ext cx="12193193" cy="6858001"/>
          </a:xfrm>
          <a:prstGeom prst="rect">
            <a:avLst/>
          </a:prstGeom>
          <a:noFill/>
        </p:spPr>
      </p:pic>
      <p:sp>
        <p:nvSpPr>
          <p:cNvPr id="9"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609600" y="395786"/>
            <a:ext cx="5258776"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Media/Video Page</a:t>
            </a:r>
          </a:p>
        </p:txBody>
      </p:sp>
      <p:sp>
        <p:nvSpPr>
          <p:cNvPr id="13" name="Media Placeholder 3">
            <a:extLst>
              <a:ext uri="{FF2B5EF4-FFF2-40B4-BE49-F238E27FC236}">
                <a16:creationId xmlns:a16="http://schemas.microsoft.com/office/drawing/2014/main" id="{9B10B4EE-A653-1D4B-98CF-698451C180B3}"/>
              </a:ext>
            </a:extLst>
          </p:cNvPr>
          <p:cNvSpPr>
            <a:spLocks noGrp="1"/>
          </p:cNvSpPr>
          <p:nvPr>
            <p:ph type="media" sz="quarter" idx="20" hasCustomPrompt="1"/>
          </p:nvPr>
        </p:nvSpPr>
        <p:spPr>
          <a:xfrm>
            <a:off x="623888" y="1412875"/>
            <a:ext cx="11088687" cy="4454525"/>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solidFill>
                  <a:schemeClr val="bg1"/>
                </a:solidFill>
                <a:latin typeface="Roboto Medium" pitchFamily="2" charset="0"/>
                <a:ea typeface="Roboto Medium" pitchFamily="2" charset="0"/>
                <a:cs typeface="Roboto Medium" pitchFamily="2"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Click Icon to add video</a:t>
            </a:r>
          </a:p>
          <a:p>
            <a:endParaRPr lang="en-US" dirty="0"/>
          </a:p>
        </p:txBody>
      </p:sp>
      <p:sp>
        <p:nvSpPr>
          <p:cNvPr id="15"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23477560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Media / Video Slide Black">
    <p:bg bwMode="gray">
      <p:bgPr>
        <a:solidFill>
          <a:schemeClr val="bg1"/>
        </a:solidFill>
        <a:effectLst/>
      </p:bgPr>
    </p:bg>
    <p:spTree>
      <p:nvGrpSpPr>
        <p:cNvPr id="1" name=""/>
        <p:cNvGrpSpPr/>
        <p:nvPr/>
      </p:nvGrpSpPr>
      <p:grpSpPr>
        <a:xfrm>
          <a:off x="0" y="0"/>
          <a:ext cx="0" cy="0"/>
          <a:chOff x="0" y="0"/>
          <a:chExt cx="0" cy="0"/>
        </a:xfrm>
      </p:grpSpPr>
      <p:pic>
        <p:nvPicPr>
          <p:cNvPr id="6146" name="Picture 2" descr="C:\Users\Admin\Downloads\ilovepdf_pages-to-jpg (3)\RU_PPT Template-White Blank (1)_page-0004.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11"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609600" y="395786"/>
            <a:ext cx="5258776" cy="838202"/>
          </a:xfrm>
          <a:prstGeom prst="rect">
            <a:avLst/>
          </a:prstGeom>
        </p:spPr>
        <p:txBody>
          <a:bodyPr anchor="ctr" anchorCtr="0">
            <a:noAutofit/>
          </a:bodyPr>
          <a:lstStyle>
            <a:lvl1pPr>
              <a:defRPr sz="2800" cap="all" spc="0" baseline="0">
                <a:solidFill>
                  <a:srgbClr val="A5A5A5"/>
                </a:solidFill>
                <a:latin typeface="Roboto Medium" pitchFamily="2" charset="0"/>
                <a:ea typeface="Roboto Medium" pitchFamily="2" charset="0"/>
                <a:cs typeface="Roboto Medium" pitchFamily="2" charset="0"/>
              </a:defRPr>
            </a:lvl1pPr>
          </a:lstStyle>
          <a:p>
            <a:r>
              <a:rPr lang="en-US" dirty="0"/>
              <a:t>Media/Video Page</a:t>
            </a:r>
          </a:p>
        </p:txBody>
      </p:sp>
      <p:sp>
        <p:nvSpPr>
          <p:cNvPr id="8"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
        <p:nvSpPr>
          <p:cNvPr id="13" name="Picture Placeholder 12"/>
          <p:cNvSpPr>
            <a:spLocks noGrp="1"/>
          </p:cNvSpPr>
          <p:nvPr>
            <p:ph type="pic" sz="quarter" idx="15" hasCustomPrompt="1"/>
          </p:nvPr>
        </p:nvSpPr>
        <p:spPr>
          <a:xfrm>
            <a:off x="609600" y="1447800"/>
            <a:ext cx="5257800" cy="4038600"/>
          </a:xfrm>
          <a:prstGeom prst="rect">
            <a:avLst/>
          </a:prstGeom>
        </p:spPr>
        <p:txBody>
          <a:bodyPr/>
          <a:lstStyle>
            <a:lvl1pPr>
              <a:defRPr baseline="0">
                <a:solidFill>
                  <a:schemeClr val="tx1"/>
                </a:solidFill>
                <a:latin typeface="Roboto Medium" pitchFamily="2" charset="0"/>
                <a:ea typeface="Roboto Medium" pitchFamily="2" charset="0"/>
              </a:defRPr>
            </a:lvl1pPr>
          </a:lstStyle>
          <a:p>
            <a:r>
              <a:rPr lang="en-US" dirty="0"/>
              <a:t>Click icon to add image</a:t>
            </a:r>
          </a:p>
        </p:txBody>
      </p:sp>
      <p:sp>
        <p:nvSpPr>
          <p:cNvPr id="14" name="Picture Placeholder 12"/>
          <p:cNvSpPr>
            <a:spLocks noGrp="1"/>
          </p:cNvSpPr>
          <p:nvPr>
            <p:ph type="pic" sz="quarter" idx="16" hasCustomPrompt="1"/>
          </p:nvPr>
        </p:nvSpPr>
        <p:spPr>
          <a:xfrm>
            <a:off x="6019800" y="1447800"/>
            <a:ext cx="5257800" cy="4038600"/>
          </a:xfrm>
          <a:prstGeom prst="rect">
            <a:avLst/>
          </a:prstGeom>
        </p:spPr>
        <p:txBody>
          <a:bodyPr/>
          <a:lstStyle>
            <a:lvl1pPr>
              <a:defRPr>
                <a:solidFill>
                  <a:schemeClr val="tx1"/>
                </a:solidFill>
                <a:latin typeface="Roboto Medium" pitchFamily="2" charset="0"/>
                <a:ea typeface="Roboto Medium" pitchFamily="2" charset="0"/>
              </a:defRPr>
            </a:lvl1pPr>
          </a:lstStyle>
          <a:p>
            <a:r>
              <a:rPr lang="en-US" dirty="0"/>
              <a:t>Click icon to add image</a:t>
            </a:r>
          </a:p>
        </p:txBody>
      </p:sp>
    </p:spTree>
    <p:extLst>
      <p:ext uri="{BB962C8B-B14F-4D97-AF65-F5344CB8AC3E}">
        <p14:creationId xmlns:p14="http://schemas.microsoft.com/office/powerpoint/2010/main" val="22340624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Media / Video Slide White">
    <p:bg bwMode="gray">
      <p:bgPr>
        <a:solidFill>
          <a:schemeClr val="bg1"/>
        </a:solidFill>
        <a:effectLst/>
      </p:bgPr>
    </p:bg>
    <p:spTree>
      <p:nvGrpSpPr>
        <p:cNvPr id="1" name=""/>
        <p:cNvGrpSpPr/>
        <p:nvPr/>
      </p:nvGrpSpPr>
      <p:grpSpPr>
        <a:xfrm>
          <a:off x="0" y="0"/>
          <a:ext cx="0" cy="0"/>
          <a:chOff x="0" y="0"/>
          <a:chExt cx="0" cy="0"/>
        </a:xfrm>
      </p:grpSpPr>
      <p:pic>
        <p:nvPicPr>
          <p:cNvPr id="7170" name="Picture 2" descr="C:\Users\Admin\Downloads\ilovepdf_pages-to-jpg (4)\RU_PPT Template-Grey Blank (1)_page-0004.jpg"/>
          <p:cNvPicPr>
            <a:picLocks noChangeAspect="1" noChangeArrowheads="1"/>
          </p:cNvPicPr>
          <p:nvPr userDrawn="1"/>
        </p:nvPicPr>
        <p:blipFill>
          <a:blip r:embed="rId2"/>
          <a:srcRect/>
          <a:stretch>
            <a:fillRect/>
          </a:stretch>
        </p:blipFill>
        <p:spPr bwMode="auto">
          <a:xfrm>
            <a:off x="-1" y="-1"/>
            <a:ext cx="12193193" cy="6858001"/>
          </a:xfrm>
          <a:prstGeom prst="rect">
            <a:avLst/>
          </a:prstGeom>
          <a:noFill/>
        </p:spPr>
      </p:pic>
      <p:sp>
        <p:nvSpPr>
          <p:cNvPr id="9"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609600" y="395786"/>
            <a:ext cx="5258776"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Media/Video Page</a:t>
            </a:r>
          </a:p>
        </p:txBody>
      </p:sp>
      <p:sp>
        <p:nvSpPr>
          <p:cNvPr id="15"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
        <p:nvSpPr>
          <p:cNvPr id="6" name="Picture Placeholder 12"/>
          <p:cNvSpPr>
            <a:spLocks noGrp="1"/>
          </p:cNvSpPr>
          <p:nvPr>
            <p:ph type="pic" sz="quarter" idx="15" hasCustomPrompt="1"/>
          </p:nvPr>
        </p:nvSpPr>
        <p:spPr>
          <a:xfrm>
            <a:off x="609600" y="1447800"/>
            <a:ext cx="5257800" cy="4038600"/>
          </a:xfrm>
          <a:prstGeom prst="rect">
            <a:avLst/>
          </a:prstGeom>
        </p:spPr>
        <p:txBody>
          <a:bodyPr/>
          <a:lstStyle>
            <a:lvl1pPr>
              <a:defRPr>
                <a:solidFill>
                  <a:schemeClr val="bg1"/>
                </a:solidFill>
                <a:latin typeface="Roboto Medium" pitchFamily="2" charset="0"/>
                <a:ea typeface="Roboto Medium" pitchFamily="2" charset="0"/>
              </a:defRPr>
            </a:lvl1pPr>
          </a:lstStyle>
          <a:p>
            <a:r>
              <a:rPr lang="en-US" dirty="0"/>
              <a:t>Click icon to add image</a:t>
            </a:r>
          </a:p>
        </p:txBody>
      </p:sp>
      <p:sp>
        <p:nvSpPr>
          <p:cNvPr id="7" name="Picture Placeholder 12"/>
          <p:cNvSpPr>
            <a:spLocks noGrp="1"/>
          </p:cNvSpPr>
          <p:nvPr>
            <p:ph type="pic" sz="quarter" idx="16" hasCustomPrompt="1"/>
          </p:nvPr>
        </p:nvSpPr>
        <p:spPr>
          <a:xfrm>
            <a:off x="6019800" y="1447800"/>
            <a:ext cx="5257800" cy="4038600"/>
          </a:xfrm>
          <a:prstGeom prst="rect">
            <a:avLst/>
          </a:prstGeom>
        </p:spPr>
        <p:txBody>
          <a:bodyPr/>
          <a:lstStyle>
            <a:lvl1pPr>
              <a:defRPr>
                <a:solidFill>
                  <a:schemeClr val="bg1"/>
                </a:solidFill>
                <a:latin typeface="Roboto Medium" pitchFamily="2" charset="0"/>
                <a:ea typeface="Roboto Medium" pitchFamily="2" charset="0"/>
              </a:defRPr>
            </a:lvl1pPr>
          </a:lstStyle>
          <a:p>
            <a:r>
              <a:rPr lang="en-US" dirty="0"/>
              <a:t>Click icon to add image</a:t>
            </a:r>
          </a:p>
        </p:txBody>
      </p:sp>
    </p:spTree>
    <p:extLst>
      <p:ext uri="{BB962C8B-B14F-4D97-AF65-F5344CB8AC3E}">
        <p14:creationId xmlns:p14="http://schemas.microsoft.com/office/powerpoint/2010/main" val="23477560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py Slide White">
    <p:bg bwMode="gray">
      <p:bgPr>
        <a:solidFill>
          <a:schemeClr val="bg1"/>
        </a:solidFill>
        <a:effectLst/>
      </p:bgPr>
    </p:bg>
    <p:spTree>
      <p:nvGrpSpPr>
        <p:cNvPr id="1" name=""/>
        <p:cNvGrpSpPr/>
        <p:nvPr/>
      </p:nvGrpSpPr>
      <p:grpSpPr>
        <a:xfrm>
          <a:off x="0" y="0"/>
          <a:ext cx="0" cy="0"/>
          <a:chOff x="0" y="0"/>
          <a:chExt cx="0" cy="0"/>
        </a:xfrm>
      </p:grpSpPr>
      <p:pic>
        <p:nvPicPr>
          <p:cNvPr id="12" name="Picture 2" descr="C:\Users\Admin\Downloads\ilovepdf_pages-to-jpg (3)\RU_PPT Template-White Blank (1)_page-0003.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8" name="Title 1"/>
          <p:cNvSpPr>
            <a:spLocks noGrp="1"/>
          </p:cNvSpPr>
          <p:nvPr>
            <p:ph type="title" hasCustomPrompt="1"/>
          </p:nvPr>
        </p:nvSpPr>
        <p:spPr bwMode="gray">
          <a:xfrm>
            <a:off x="595469" y="374154"/>
            <a:ext cx="6211927" cy="440926"/>
          </a:xfrm>
          <a:prstGeom prst="rect">
            <a:avLst/>
          </a:prstGeom>
        </p:spPr>
        <p:txBody>
          <a:bodyPr anchor="t" anchorCtr="0">
            <a:noAutofit/>
          </a:bodyPr>
          <a:lstStyle>
            <a:lvl1pPr>
              <a:defRPr sz="2800" b="0" cap="all" spc="0" baseline="0">
                <a:solidFill>
                  <a:srgbClr val="A5A5A5"/>
                </a:solidFill>
                <a:latin typeface="Roboto Medium" pitchFamily="2" charset="0"/>
                <a:ea typeface="Roboto Medium" pitchFamily="2" charset="0"/>
                <a:cs typeface="Roboto Medium" pitchFamily="2" charset="0"/>
              </a:defRPr>
            </a:lvl1pPr>
          </a:lstStyle>
          <a:p>
            <a:r>
              <a:rPr lang="en-US" dirty="0"/>
              <a:t>Heading Copy Here </a:t>
            </a:r>
          </a:p>
        </p:txBody>
      </p:sp>
      <p:sp>
        <p:nvSpPr>
          <p:cNvPr id="4" name="Text Placeholder 3">
            <a:extLst>
              <a:ext uri="{FF2B5EF4-FFF2-40B4-BE49-F238E27FC236}">
                <a16:creationId xmlns:a16="http://schemas.microsoft.com/office/drawing/2014/main" id="{6FB73F14-68E6-0D40-8C86-4D7BCC64F88D}"/>
              </a:ext>
            </a:extLst>
          </p:cNvPr>
          <p:cNvSpPr>
            <a:spLocks noGrp="1"/>
          </p:cNvSpPr>
          <p:nvPr>
            <p:ph type="body" sz="quarter" idx="18" hasCustomPrompt="1"/>
          </p:nvPr>
        </p:nvSpPr>
        <p:spPr>
          <a:xfrm>
            <a:off x="623888" y="836613"/>
            <a:ext cx="6192837" cy="432147"/>
          </a:xfrm>
          <a:prstGeom prst="rect">
            <a:avLst/>
          </a:prstGeom>
        </p:spPr>
        <p:txBody>
          <a:bodyPr/>
          <a:lstStyle>
            <a:lvl1pPr marL="0" indent="0">
              <a:buNone/>
              <a:defRPr sz="2600" b="0" i="0">
                <a:solidFill>
                  <a:srgbClr val="A5A5A5"/>
                </a:solidFill>
                <a:latin typeface="Roboto Medium" pitchFamily="2" charset="0"/>
                <a:ea typeface="Roboto Medium" pitchFamily="2" charset="0"/>
                <a:cs typeface="Roboto Medium" pitchFamily="2" charset="0"/>
              </a:defRPr>
            </a:lvl1pPr>
          </a:lstStyle>
          <a:p>
            <a:pPr lvl="0"/>
            <a:r>
              <a:rPr lang="en-US" dirty="0"/>
              <a:t>SUBTITLE HERE</a:t>
            </a:r>
          </a:p>
        </p:txBody>
      </p:sp>
      <p:sp>
        <p:nvSpPr>
          <p:cNvPr id="11" name="Text Placeholder 2">
            <a:extLst>
              <a:ext uri="{FF2B5EF4-FFF2-40B4-BE49-F238E27FC236}">
                <a16:creationId xmlns:a16="http://schemas.microsoft.com/office/drawing/2014/main" id="{17A2154B-A454-8249-909D-10FDDFC09675}"/>
              </a:ext>
            </a:extLst>
          </p:cNvPr>
          <p:cNvSpPr>
            <a:spLocks noGrp="1"/>
          </p:cNvSpPr>
          <p:nvPr>
            <p:ph type="body" sz="quarter" idx="17" hasCustomPrompt="1"/>
          </p:nvPr>
        </p:nvSpPr>
        <p:spPr>
          <a:xfrm>
            <a:off x="623391" y="1370483"/>
            <a:ext cx="7615365" cy="4722813"/>
          </a:xfrm>
          <a:prstGeom prst="rect">
            <a:avLst/>
          </a:prstGeom>
        </p:spPr>
        <p:txBody>
          <a:bodyPr/>
          <a:lstStyle>
            <a:lvl1pPr>
              <a:defRPr lang="en-US" altLang="ja-JP" sz="2400" dirty="0">
                <a:solidFill>
                  <a:srgbClr val="A5A5A5"/>
                </a:solidFill>
                <a:latin typeface="Roboto Medium" pitchFamily="2" charset="0"/>
                <a:ea typeface="Roboto Medium" pitchFamily="2" charset="0"/>
                <a:cs typeface="Roboto Medium" pitchFamily="2" charset="0"/>
              </a:defRPr>
            </a:lvl1pPr>
            <a:lvl2pPr>
              <a:defRPr lang="en-US" altLang="ja-JP" sz="2200" dirty="0">
                <a:solidFill>
                  <a:srgbClr val="A5A5A5"/>
                </a:solidFill>
                <a:latin typeface="Roboto Medium" pitchFamily="2" charset="0"/>
                <a:ea typeface="Roboto Medium" pitchFamily="2" charset="0"/>
                <a:cs typeface="Roboto Medium" pitchFamily="2" charset="0"/>
              </a:defRPr>
            </a:lvl2pPr>
            <a:lvl3pPr>
              <a:defRPr lang="en-US" altLang="ja-JP" dirty="0">
                <a:solidFill>
                  <a:srgbClr val="A5A5A5"/>
                </a:solidFill>
                <a:latin typeface="Roboto Medium" pitchFamily="2" charset="0"/>
                <a:ea typeface="Roboto Medium" pitchFamily="2" charset="0"/>
                <a:cs typeface="Roboto Medium" pitchFamily="2" charset="0"/>
              </a:defRPr>
            </a:lvl3pPr>
            <a:lvl5pPr>
              <a:defRPr lang="en-US" dirty="0">
                <a:solidFill>
                  <a:srgbClr val="A5A5A5"/>
                </a:solidFill>
                <a:latin typeface="Roboto Medium" pitchFamily="2" charset="0"/>
                <a:ea typeface="Roboto Medium" pitchFamily="2" charset="0"/>
                <a:cs typeface="Roboto Medium" pitchFamily="2" charset="0"/>
              </a:defRPr>
            </a:lvl5pPr>
          </a:lstStyle>
          <a:p>
            <a:pPr lvl="0">
              <a:spcAft>
                <a:spcPts val="0"/>
              </a:spcAft>
            </a:pPr>
            <a:r>
              <a:rPr lang="en-US" altLang="ja-JP" dirty="0"/>
              <a:t>Editable body copy</a:t>
            </a:r>
          </a:p>
          <a:p>
            <a:pPr marL="458788" lvl="1" indent="-215900">
              <a:spcBef>
                <a:spcPts val="1000"/>
              </a:spcBef>
              <a:spcAft>
                <a:spcPts val="0"/>
              </a:spcAft>
              <a:tabLst/>
            </a:pPr>
            <a:r>
              <a:rPr lang="en-US" altLang="ja-JP" dirty="0"/>
              <a:t>Editable body copy</a:t>
            </a:r>
          </a:p>
          <a:p>
            <a:pPr marL="809625" lvl="2" indent="-215900">
              <a:spcBef>
                <a:spcPts val="1000"/>
              </a:spcBef>
              <a:spcAft>
                <a:spcPts val="0"/>
              </a:spcAft>
              <a:tabLst/>
            </a:pPr>
            <a:r>
              <a:rPr lang="en-US" altLang="ja-JP" dirty="0"/>
              <a:t>Editable body copy</a:t>
            </a:r>
          </a:p>
          <a:p>
            <a:pPr marL="1323975" lvl="4" indent="-230188">
              <a:spcBef>
                <a:spcPts val="1000"/>
              </a:spcBef>
              <a:spcAft>
                <a:spcPts val="0"/>
              </a:spcAft>
              <a:tabLst/>
            </a:pPr>
            <a:endParaRPr lang="en-US" dirty="0"/>
          </a:p>
        </p:txBody>
      </p:sp>
      <p:sp>
        <p:nvSpPr>
          <p:cNvPr id="14"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412280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EFDC45E9-9584-4E5C-B1D1-7BDDA3EA334C}" type="datetime1">
              <a:rPr lang="en-IN" smtClean="0"/>
              <a:t>23-06-2025</a:t>
            </a:fld>
            <a:endParaRPr lang="en-IN" dirty="0"/>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1F56EE-BA8C-49DD-9007-330E7C7B6D5D}" type="slidenum">
              <a:rPr lang="en-IN" smtClean="0"/>
              <a:t>‹#›</a:t>
            </a:fld>
            <a:endParaRPr lang="en-IN"/>
          </a:p>
        </p:txBody>
      </p:sp>
      <p:sp>
        <p:nvSpPr>
          <p:cNvPr id="7" name="Rectangle 6">
            <a:extLst>
              <a:ext uri="{FF2B5EF4-FFF2-40B4-BE49-F238E27FC236}">
                <a16:creationId xmlns:a16="http://schemas.microsoft.com/office/drawing/2014/main" id="{1A0D2130-1B1B-ECF5-E934-C051E93F35C9}"/>
              </a:ext>
            </a:extLst>
          </p:cNvPr>
          <p:cNvSpPr/>
          <p:nvPr userDrawn="1"/>
        </p:nvSpPr>
        <p:spPr>
          <a:xfrm flipV="1">
            <a:off x="0" y="270165"/>
            <a:ext cx="12192000" cy="45719"/>
          </a:xfrm>
          <a:prstGeom prst="rect">
            <a:avLst/>
          </a:prstGeom>
          <a:solidFill>
            <a:srgbClr val="ED68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D0ACDD3-80A2-5245-41A0-3EEB52FA075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1267" y="5378909"/>
            <a:ext cx="1210733" cy="1479091"/>
          </a:xfrm>
          <a:prstGeom prst="rect">
            <a:avLst/>
          </a:prstGeom>
        </p:spPr>
      </p:pic>
      <p:pic>
        <p:nvPicPr>
          <p:cNvPr id="9" name="Picture 8">
            <a:extLst>
              <a:ext uri="{FF2B5EF4-FFF2-40B4-BE49-F238E27FC236}">
                <a16:creationId xmlns:a16="http://schemas.microsoft.com/office/drawing/2014/main" id="{177AB47A-A374-AE7C-0E11-8E938CD7B43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4075" y="6117296"/>
            <a:ext cx="2033314" cy="539465"/>
          </a:xfrm>
          <a:prstGeom prst="rect">
            <a:avLst/>
          </a:prstGeom>
        </p:spPr>
      </p:pic>
    </p:spTree>
    <p:extLst>
      <p:ext uri="{BB962C8B-B14F-4D97-AF65-F5344CB8AC3E}">
        <p14:creationId xmlns:p14="http://schemas.microsoft.com/office/powerpoint/2010/main" val="13309104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White">
    <p:spTree>
      <p:nvGrpSpPr>
        <p:cNvPr id="1" name=""/>
        <p:cNvGrpSpPr/>
        <p:nvPr/>
      </p:nvGrpSpPr>
      <p:grpSpPr>
        <a:xfrm>
          <a:off x="0" y="0"/>
          <a:ext cx="0" cy="0"/>
          <a:chOff x="0" y="0"/>
          <a:chExt cx="0" cy="0"/>
        </a:xfrm>
      </p:grpSpPr>
      <p:pic>
        <p:nvPicPr>
          <p:cNvPr id="10" name="Picture 2" descr="C:\Users\Admin\Downloads\ilovepdf_pages-to-jpg (1)\RU_PPT Template-White Blank_page-0001.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11" name="Rectangle 10"/>
          <p:cNvSpPr/>
          <p:nvPr userDrawn="1"/>
        </p:nvSpPr>
        <p:spPr>
          <a:xfrm>
            <a:off x="685800" y="5880100"/>
            <a:ext cx="3422650" cy="977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8769350" y="5486400"/>
            <a:ext cx="3422650" cy="977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5AFE99A1-F019-42EF-A6DD-FBA9CE0E5FB1}"/>
              </a:ext>
            </a:extLst>
          </p:cNvPr>
          <p:cNvGrpSpPr/>
          <p:nvPr userDrawn="1"/>
        </p:nvGrpSpPr>
        <p:grpSpPr>
          <a:xfrm>
            <a:off x="9220200" y="5410200"/>
            <a:ext cx="2601503" cy="1082742"/>
            <a:chOff x="10616154" y="97913"/>
            <a:chExt cx="3619726" cy="1349912"/>
          </a:xfrm>
        </p:grpSpPr>
        <p:pic>
          <p:nvPicPr>
            <p:cNvPr id="14"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7"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Title 1">
            <a:extLst>
              <a:ext uri="{FF2B5EF4-FFF2-40B4-BE49-F238E27FC236}">
                <a16:creationId xmlns:a16="http://schemas.microsoft.com/office/drawing/2014/main" id="{3567D619-CB47-F041-985A-230E32AF28B6}"/>
              </a:ext>
            </a:extLst>
          </p:cNvPr>
          <p:cNvSpPr>
            <a:spLocks noGrp="1"/>
          </p:cNvSpPr>
          <p:nvPr>
            <p:ph type="title" hasCustomPrompt="1"/>
          </p:nvPr>
        </p:nvSpPr>
        <p:spPr bwMode="gray">
          <a:xfrm>
            <a:off x="1058553" y="3124200"/>
            <a:ext cx="8421823" cy="1750095"/>
          </a:xfrm>
          <a:prstGeom prst="rect">
            <a:avLst/>
          </a:prstGeom>
        </p:spPr>
        <p:txBody>
          <a:bodyPr anchor="ctr"/>
          <a:lstStyle>
            <a:lvl1pPr>
              <a:defRPr sz="4000" spc="0" baseline="0">
                <a:solidFill>
                  <a:srgbClr val="FF6600"/>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20" name="Text Placeholder 2">
            <a:extLst>
              <a:ext uri="{FF2B5EF4-FFF2-40B4-BE49-F238E27FC236}">
                <a16:creationId xmlns:a16="http://schemas.microsoft.com/office/drawing/2014/main" id="{DD82E332-C6ED-164F-A8EB-880825F13C99}"/>
              </a:ext>
            </a:extLst>
          </p:cNvPr>
          <p:cNvSpPr>
            <a:spLocks noGrp="1"/>
          </p:cNvSpPr>
          <p:nvPr>
            <p:ph type="body" sz="quarter" idx="10" hasCustomPrompt="1"/>
          </p:nvPr>
        </p:nvSpPr>
        <p:spPr bwMode="gray">
          <a:xfrm>
            <a:off x="1046572" y="5129788"/>
            <a:ext cx="6755716" cy="407987"/>
          </a:xfrm>
          <a:prstGeom prst="rect">
            <a:avLst/>
          </a:prstGeom>
        </p:spPr>
        <p:txBody>
          <a:bodyPr anchor="ctr"/>
          <a:lstStyle>
            <a:lvl1pPr marL="0" marR="0" indent="0" algn="l" defTabSz="914400" rtl="0" eaLnBrk="1" fontAlgn="auto" latinLnBrk="0" hangingPunct="1">
              <a:lnSpc>
                <a:spcPct val="100000"/>
              </a:lnSpc>
              <a:spcBef>
                <a:spcPts val="0"/>
              </a:spcBef>
              <a:spcAft>
                <a:spcPts val="0"/>
              </a:spcAft>
              <a:buClrTx/>
              <a:buSzTx/>
              <a:buFontTx/>
              <a:buNone/>
              <a:tabLst/>
              <a:defRPr lang="en-NZ" sz="2500" kern="1200" spc="400" baseline="0" dirty="0">
                <a:solidFill>
                  <a:srgbClr val="FF6600"/>
                </a:solidFill>
                <a:latin typeface="Roboto Medium" pitchFamily="2" charset="0"/>
                <a:ea typeface="Roboto Medium" pitchFamily="2" charset="0"/>
                <a:cs typeface="Roboto Medium" pitchFamily="2" charset="0"/>
              </a:defRPr>
            </a:lvl1pPr>
          </a:lstStyle>
          <a:p>
            <a:r>
              <a:rPr lang="en-NZ" dirty="0"/>
              <a:t>Department Name and Division</a:t>
            </a:r>
          </a:p>
        </p:txBody>
      </p:sp>
    </p:spTree>
    <p:extLst>
      <p:ext uri="{BB962C8B-B14F-4D97-AF65-F5344CB8AC3E}">
        <p14:creationId xmlns:p14="http://schemas.microsoft.com/office/powerpoint/2010/main" val="15187634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 Slide Black">
    <p:bg bwMode="gray">
      <p:bgPr>
        <a:solidFill>
          <a:schemeClr val="bg1"/>
        </a:solidFill>
        <a:effectLst/>
      </p:bgPr>
    </p:bg>
    <p:spTree>
      <p:nvGrpSpPr>
        <p:cNvPr id="1" name=""/>
        <p:cNvGrpSpPr/>
        <p:nvPr/>
      </p:nvGrpSpPr>
      <p:grpSpPr>
        <a:xfrm>
          <a:off x="0" y="0"/>
          <a:ext cx="0" cy="0"/>
          <a:chOff x="0" y="0"/>
          <a:chExt cx="0" cy="0"/>
        </a:xfrm>
      </p:grpSpPr>
      <p:pic>
        <p:nvPicPr>
          <p:cNvPr id="11" name="Picture 2" descr="C:\Users\Admin\Downloads\ilovepdf_pages-to-jpg (4)\RU_PPT Template-Grey Blank (1)_page-0003.jpg"/>
          <p:cNvPicPr>
            <a:picLocks noChangeAspect="1" noChangeArrowheads="1"/>
          </p:cNvPicPr>
          <p:nvPr userDrawn="1"/>
        </p:nvPicPr>
        <p:blipFill>
          <a:blip r:embed="rId2"/>
          <a:srcRect/>
          <a:stretch>
            <a:fillRect/>
          </a:stretch>
        </p:blipFill>
        <p:spPr bwMode="auto">
          <a:xfrm>
            <a:off x="0" y="0"/>
            <a:ext cx="12193190" cy="6858000"/>
          </a:xfrm>
          <a:prstGeom prst="rect">
            <a:avLst/>
          </a:prstGeom>
          <a:noFill/>
        </p:spPr>
      </p:pic>
      <p:sp>
        <p:nvSpPr>
          <p:cNvPr id="12" name="Title 1"/>
          <p:cNvSpPr>
            <a:spLocks noGrp="1"/>
          </p:cNvSpPr>
          <p:nvPr>
            <p:ph type="title" hasCustomPrompt="1"/>
          </p:nvPr>
        </p:nvSpPr>
        <p:spPr bwMode="gray">
          <a:xfrm>
            <a:off x="595469" y="374154"/>
            <a:ext cx="6211927" cy="440926"/>
          </a:xfrm>
          <a:prstGeom prst="rect">
            <a:avLst/>
          </a:prstGeom>
        </p:spPr>
        <p:txBody>
          <a:bodyPr anchor="t" anchorCtr="0">
            <a:noAutofit/>
          </a:bodyPr>
          <a:lstStyle>
            <a:lvl1pPr>
              <a:defRPr sz="2800" b="0" cap="all" spc="0" baseline="0">
                <a:solidFill>
                  <a:schemeClr val="bg1"/>
                </a:solidFill>
                <a:latin typeface="Roboto Medium" pitchFamily="2" charset="0"/>
                <a:ea typeface="Roboto Medium" pitchFamily="2" charset="0"/>
                <a:cs typeface="Roboto Medium" pitchFamily="2" charset="0"/>
              </a:defRPr>
            </a:lvl1pPr>
          </a:lstStyle>
          <a:p>
            <a:r>
              <a:rPr lang="en-US" dirty="0"/>
              <a:t>Heading Copy Here </a:t>
            </a:r>
          </a:p>
        </p:txBody>
      </p:sp>
      <p:sp>
        <p:nvSpPr>
          <p:cNvPr id="14" name="Text Placeholder 3">
            <a:extLst>
              <a:ext uri="{FF2B5EF4-FFF2-40B4-BE49-F238E27FC236}">
                <a16:creationId xmlns:a16="http://schemas.microsoft.com/office/drawing/2014/main" id="{6FB73F14-68E6-0D40-8C86-4D7BCC64F88D}"/>
              </a:ext>
            </a:extLst>
          </p:cNvPr>
          <p:cNvSpPr>
            <a:spLocks noGrp="1"/>
          </p:cNvSpPr>
          <p:nvPr>
            <p:ph type="body" sz="quarter" idx="18" hasCustomPrompt="1"/>
          </p:nvPr>
        </p:nvSpPr>
        <p:spPr>
          <a:xfrm>
            <a:off x="623888" y="836613"/>
            <a:ext cx="6192837" cy="432147"/>
          </a:xfrm>
          <a:prstGeom prst="rect">
            <a:avLst/>
          </a:prstGeom>
        </p:spPr>
        <p:txBody>
          <a:bodyPr/>
          <a:lstStyle>
            <a:lvl1pPr marL="0" indent="0">
              <a:buNone/>
              <a:defRPr sz="2600" b="0" i="0">
                <a:solidFill>
                  <a:schemeClr val="bg1"/>
                </a:solidFill>
                <a:latin typeface="Roboto Medium" pitchFamily="2" charset="0"/>
                <a:ea typeface="Roboto Medium" pitchFamily="2" charset="0"/>
                <a:cs typeface="Roboto Medium" pitchFamily="2" charset="0"/>
              </a:defRPr>
            </a:lvl1pPr>
          </a:lstStyle>
          <a:p>
            <a:pPr lvl="0"/>
            <a:r>
              <a:rPr lang="en-US" dirty="0"/>
              <a:t>SUBTITLE HERE</a:t>
            </a:r>
          </a:p>
        </p:txBody>
      </p:sp>
      <p:sp>
        <p:nvSpPr>
          <p:cNvPr id="15" name="Text Placeholder 2">
            <a:extLst>
              <a:ext uri="{FF2B5EF4-FFF2-40B4-BE49-F238E27FC236}">
                <a16:creationId xmlns:a16="http://schemas.microsoft.com/office/drawing/2014/main" id="{17A2154B-A454-8249-909D-10FDDFC09675}"/>
              </a:ext>
            </a:extLst>
          </p:cNvPr>
          <p:cNvSpPr>
            <a:spLocks noGrp="1"/>
          </p:cNvSpPr>
          <p:nvPr>
            <p:ph type="body" sz="quarter" idx="17" hasCustomPrompt="1"/>
          </p:nvPr>
        </p:nvSpPr>
        <p:spPr>
          <a:xfrm>
            <a:off x="623391" y="1370483"/>
            <a:ext cx="7615365" cy="4722813"/>
          </a:xfrm>
          <a:prstGeom prst="rect">
            <a:avLst/>
          </a:prstGeom>
        </p:spPr>
        <p:txBody>
          <a:bodyPr/>
          <a:lstStyle>
            <a:lvl1pPr>
              <a:defRPr lang="en-US" altLang="ja-JP" sz="2400" dirty="0">
                <a:solidFill>
                  <a:schemeClr val="bg1"/>
                </a:solidFill>
                <a:latin typeface="Roboto Medium" pitchFamily="2" charset="0"/>
                <a:ea typeface="Roboto Medium" pitchFamily="2" charset="0"/>
                <a:cs typeface="Roboto Medium" pitchFamily="2" charset="0"/>
              </a:defRPr>
            </a:lvl1pPr>
            <a:lvl2pPr>
              <a:defRPr lang="en-US" altLang="ja-JP" sz="2200" dirty="0">
                <a:solidFill>
                  <a:schemeClr val="bg1"/>
                </a:solidFill>
                <a:latin typeface="Roboto Medium" pitchFamily="2" charset="0"/>
                <a:ea typeface="Roboto Medium" pitchFamily="2" charset="0"/>
                <a:cs typeface="Roboto Medium" pitchFamily="2" charset="0"/>
              </a:defRPr>
            </a:lvl2pPr>
            <a:lvl3pPr>
              <a:defRPr lang="en-US" altLang="ja-JP" dirty="0">
                <a:solidFill>
                  <a:schemeClr val="bg1"/>
                </a:solidFill>
                <a:latin typeface="Roboto Medium" pitchFamily="2" charset="0"/>
                <a:ea typeface="Roboto Medium" pitchFamily="2" charset="0"/>
                <a:cs typeface="Roboto Medium" pitchFamily="2" charset="0"/>
              </a:defRPr>
            </a:lvl3pPr>
            <a:lvl5pPr>
              <a:defRPr lang="en-US" dirty="0">
                <a:solidFill>
                  <a:schemeClr val="bg1"/>
                </a:solidFill>
                <a:latin typeface="Roboto Medium" pitchFamily="2" charset="0"/>
                <a:ea typeface="Roboto Medium" pitchFamily="2" charset="0"/>
                <a:cs typeface="Roboto Medium" pitchFamily="2" charset="0"/>
              </a:defRPr>
            </a:lvl5pPr>
          </a:lstStyle>
          <a:p>
            <a:pPr lvl="0">
              <a:spcAft>
                <a:spcPts val="0"/>
              </a:spcAft>
            </a:pPr>
            <a:r>
              <a:rPr lang="en-US" altLang="ja-JP" dirty="0"/>
              <a:t>Editable body copy</a:t>
            </a:r>
          </a:p>
          <a:p>
            <a:pPr marL="458788" lvl="1" indent="-215900">
              <a:spcBef>
                <a:spcPts val="1000"/>
              </a:spcBef>
              <a:spcAft>
                <a:spcPts val="0"/>
              </a:spcAft>
              <a:tabLst/>
            </a:pPr>
            <a:r>
              <a:rPr lang="en-US" altLang="ja-JP" dirty="0"/>
              <a:t>Editable body copy</a:t>
            </a:r>
          </a:p>
          <a:p>
            <a:pPr marL="809625" lvl="2" indent="-215900">
              <a:spcBef>
                <a:spcPts val="1000"/>
              </a:spcBef>
              <a:spcAft>
                <a:spcPts val="0"/>
              </a:spcAft>
              <a:tabLst/>
            </a:pPr>
            <a:r>
              <a:rPr lang="en-US" altLang="ja-JP" dirty="0"/>
              <a:t>Editable body copy</a:t>
            </a:r>
          </a:p>
          <a:p>
            <a:pPr marL="1323975" lvl="4" indent="-230188">
              <a:spcBef>
                <a:spcPts val="1000"/>
              </a:spcBef>
              <a:spcAft>
                <a:spcPts val="0"/>
              </a:spcAft>
              <a:tabLst/>
            </a:pPr>
            <a:endParaRPr lang="en-US" dirty="0"/>
          </a:p>
        </p:txBody>
      </p:sp>
      <p:sp>
        <p:nvSpPr>
          <p:cNvPr id="16"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5333358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 Slide White">
    <p:bg bwMode="gray">
      <p:bgPr>
        <a:solidFill>
          <a:schemeClr val="bg1"/>
        </a:solidFill>
        <a:effectLst/>
      </p:bgPr>
    </p:bg>
    <p:spTree>
      <p:nvGrpSpPr>
        <p:cNvPr id="1" name=""/>
        <p:cNvGrpSpPr/>
        <p:nvPr/>
      </p:nvGrpSpPr>
      <p:grpSpPr>
        <a:xfrm>
          <a:off x="0" y="0"/>
          <a:ext cx="0" cy="0"/>
          <a:chOff x="0" y="0"/>
          <a:chExt cx="0" cy="0"/>
        </a:xfrm>
      </p:grpSpPr>
      <p:pic>
        <p:nvPicPr>
          <p:cNvPr id="12" name="Picture 2" descr="C:\Users\Admin\Downloads\ilovepdf_pages-to-jpg (3)\RU_PPT Template-White Blank (1)_page-0003.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8" name="Title 1"/>
          <p:cNvSpPr>
            <a:spLocks noGrp="1"/>
          </p:cNvSpPr>
          <p:nvPr>
            <p:ph type="title" hasCustomPrompt="1"/>
          </p:nvPr>
        </p:nvSpPr>
        <p:spPr bwMode="gray">
          <a:xfrm>
            <a:off x="595469" y="374154"/>
            <a:ext cx="6211927" cy="440926"/>
          </a:xfrm>
          <a:prstGeom prst="rect">
            <a:avLst/>
          </a:prstGeom>
        </p:spPr>
        <p:txBody>
          <a:bodyPr anchor="t" anchorCtr="0">
            <a:noAutofit/>
          </a:bodyPr>
          <a:lstStyle>
            <a:lvl1pPr>
              <a:defRPr sz="2800" b="0" cap="all" spc="0" baseline="0">
                <a:solidFill>
                  <a:srgbClr val="A5A5A5"/>
                </a:solidFill>
                <a:latin typeface="Roboto Medium" pitchFamily="2" charset="0"/>
                <a:ea typeface="Roboto Medium" pitchFamily="2" charset="0"/>
                <a:cs typeface="Roboto Medium" pitchFamily="2" charset="0"/>
              </a:defRPr>
            </a:lvl1pPr>
          </a:lstStyle>
          <a:p>
            <a:r>
              <a:rPr lang="en-US" dirty="0"/>
              <a:t>Heading Copy Here </a:t>
            </a:r>
          </a:p>
        </p:txBody>
      </p:sp>
      <p:sp>
        <p:nvSpPr>
          <p:cNvPr id="4" name="Text Placeholder 3">
            <a:extLst>
              <a:ext uri="{FF2B5EF4-FFF2-40B4-BE49-F238E27FC236}">
                <a16:creationId xmlns:a16="http://schemas.microsoft.com/office/drawing/2014/main" id="{6FB73F14-68E6-0D40-8C86-4D7BCC64F88D}"/>
              </a:ext>
            </a:extLst>
          </p:cNvPr>
          <p:cNvSpPr>
            <a:spLocks noGrp="1"/>
          </p:cNvSpPr>
          <p:nvPr>
            <p:ph type="body" sz="quarter" idx="18" hasCustomPrompt="1"/>
          </p:nvPr>
        </p:nvSpPr>
        <p:spPr>
          <a:xfrm>
            <a:off x="623888" y="836613"/>
            <a:ext cx="6192837" cy="432147"/>
          </a:xfrm>
          <a:prstGeom prst="rect">
            <a:avLst/>
          </a:prstGeom>
        </p:spPr>
        <p:txBody>
          <a:bodyPr/>
          <a:lstStyle>
            <a:lvl1pPr marL="0" indent="0">
              <a:buNone/>
              <a:defRPr sz="2600" b="0" i="0">
                <a:solidFill>
                  <a:srgbClr val="A5A5A5"/>
                </a:solidFill>
                <a:latin typeface="Roboto Medium" pitchFamily="2" charset="0"/>
                <a:ea typeface="Roboto Medium" pitchFamily="2" charset="0"/>
                <a:cs typeface="Roboto Medium" pitchFamily="2" charset="0"/>
              </a:defRPr>
            </a:lvl1pPr>
          </a:lstStyle>
          <a:p>
            <a:pPr lvl="0"/>
            <a:r>
              <a:rPr lang="en-US" dirty="0"/>
              <a:t>SUBTITLE HERE</a:t>
            </a:r>
          </a:p>
        </p:txBody>
      </p:sp>
      <p:sp>
        <p:nvSpPr>
          <p:cNvPr id="11" name="Text Placeholder 2">
            <a:extLst>
              <a:ext uri="{FF2B5EF4-FFF2-40B4-BE49-F238E27FC236}">
                <a16:creationId xmlns:a16="http://schemas.microsoft.com/office/drawing/2014/main" id="{17A2154B-A454-8249-909D-10FDDFC09675}"/>
              </a:ext>
            </a:extLst>
          </p:cNvPr>
          <p:cNvSpPr>
            <a:spLocks noGrp="1"/>
          </p:cNvSpPr>
          <p:nvPr>
            <p:ph type="body" sz="quarter" idx="17" hasCustomPrompt="1"/>
          </p:nvPr>
        </p:nvSpPr>
        <p:spPr>
          <a:xfrm>
            <a:off x="623391" y="1370483"/>
            <a:ext cx="7615365" cy="4722813"/>
          </a:xfrm>
          <a:prstGeom prst="rect">
            <a:avLst/>
          </a:prstGeom>
        </p:spPr>
        <p:txBody>
          <a:bodyPr/>
          <a:lstStyle>
            <a:lvl1pPr>
              <a:defRPr lang="en-US" altLang="ja-JP" sz="2400" dirty="0">
                <a:solidFill>
                  <a:srgbClr val="A5A5A5"/>
                </a:solidFill>
                <a:latin typeface="Roboto Medium" pitchFamily="2" charset="0"/>
                <a:ea typeface="Roboto Medium" pitchFamily="2" charset="0"/>
                <a:cs typeface="Roboto Medium" pitchFamily="2" charset="0"/>
              </a:defRPr>
            </a:lvl1pPr>
            <a:lvl2pPr>
              <a:defRPr lang="en-US" altLang="ja-JP" sz="2200" dirty="0">
                <a:solidFill>
                  <a:srgbClr val="A5A5A5"/>
                </a:solidFill>
                <a:latin typeface="Roboto Medium" pitchFamily="2" charset="0"/>
                <a:ea typeface="Roboto Medium" pitchFamily="2" charset="0"/>
                <a:cs typeface="Roboto Medium" pitchFamily="2" charset="0"/>
              </a:defRPr>
            </a:lvl2pPr>
            <a:lvl3pPr>
              <a:defRPr lang="en-US" altLang="ja-JP" dirty="0">
                <a:solidFill>
                  <a:srgbClr val="A5A5A5"/>
                </a:solidFill>
                <a:latin typeface="Roboto Medium" pitchFamily="2" charset="0"/>
                <a:ea typeface="Roboto Medium" pitchFamily="2" charset="0"/>
                <a:cs typeface="Roboto Medium" pitchFamily="2" charset="0"/>
              </a:defRPr>
            </a:lvl3pPr>
            <a:lvl5pPr>
              <a:defRPr lang="en-US" dirty="0">
                <a:solidFill>
                  <a:srgbClr val="A5A5A5"/>
                </a:solidFill>
                <a:latin typeface="Roboto Medium" pitchFamily="2" charset="0"/>
                <a:ea typeface="Roboto Medium" pitchFamily="2" charset="0"/>
                <a:cs typeface="Roboto Medium" pitchFamily="2" charset="0"/>
              </a:defRPr>
            </a:lvl5pPr>
          </a:lstStyle>
          <a:p>
            <a:pPr lvl="0">
              <a:spcAft>
                <a:spcPts val="0"/>
              </a:spcAft>
            </a:pPr>
            <a:r>
              <a:rPr lang="en-US" altLang="ja-JP" dirty="0"/>
              <a:t>Editable body copy</a:t>
            </a:r>
          </a:p>
          <a:p>
            <a:pPr marL="458788" lvl="1" indent="-215900">
              <a:spcBef>
                <a:spcPts val="1000"/>
              </a:spcBef>
              <a:spcAft>
                <a:spcPts val="0"/>
              </a:spcAft>
              <a:tabLst/>
            </a:pPr>
            <a:r>
              <a:rPr lang="en-US" altLang="ja-JP" dirty="0"/>
              <a:t>Editable body copy</a:t>
            </a:r>
          </a:p>
          <a:p>
            <a:pPr marL="809625" lvl="2" indent="-215900">
              <a:spcBef>
                <a:spcPts val="1000"/>
              </a:spcBef>
              <a:spcAft>
                <a:spcPts val="0"/>
              </a:spcAft>
              <a:tabLst/>
            </a:pPr>
            <a:r>
              <a:rPr lang="en-US" altLang="ja-JP" dirty="0"/>
              <a:t>Editable body copy</a:t>
            </a:r>
          </a:p>
          <a:p>
            <a:pPr marL="1323975" lvl="4" indent="-230188">
              <a:spcBef>
                <a:spcPts val="1000"/>
              </a:spcBef>
              <a:spcAft>
                <a:spcPts val="0"/>
              </a:spcAft>
              <a:tabLst/>
            </a:pPr>
            <a:endParaRPr lang="en-US" dirty="0"/>
          </a:p>
        </p:txBody>
      </p:sp>
      <p:sp>
        <p:nvSpPr>
          <p:cNvPr id="14"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42802804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opy Slide White">
    <p:bg bwMode="gray">
      <p:bgPr>
        <a:solidFill>
          <a:schemeClr val="bg1"/>
        </a:solidFill>
        <a:effectLst/>
      </p:bgPr>
    </p:bg>
    <p:spTree>
      <p:nvGrpSpPr>
        <p:cNvPr id="1" name=""/>
        <p:cNvGrpSpPr/>
        <p:nvPr/>
      </p:nvGrpSpPr>
      <p:grpSpPr>
        <a:xfrm>
          <a:off x="0" y="0"/>
          <a:ext cx="0" cy="0"/>
          <a:chOff x="0" y="0"/>
          <a:chExt cx="0" cy="0"/>
        </a:xfrm>
      </p:grpSpPr>
      <p:pic>
        <p:nvPicPr>
          <p:cNvPr id="10242" name="Picture 2" descr="C:\Users\Admin\Downloads\ilovepdf_pages-to-jpg (3)\RU_PPT Template-White Blank (1)_page-0004.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8" name="Title 1"/>
          <p:cNvSpPr>
            <a:spLocks noGrp="1"/>
          </p:cNvSpPr>
          <p:nvPr>
            <p:ph type="title" hasCustomPrompt="1"/>
          </p:nvPr>
        </p:nvSpPr>
        <p:spPr bwMode="gray">
          <a:xfrm>
            <a:off x="595469" y="374154"/>
            <a:ext cx="6211927" cy="440926"/>
          </a:xfrm>
          <a:prstGeom prst="rect">
            <a:avLst/>
          </a:prstGeom>
        </p:spPr>
        <p:txBody>
          <a:bodyPr anchor="t" anchorCtr="0">
            <a:noAutofit/>
          </a:bodyPr>
          <a:lstStyle>
            <a:lvl1pPr>
              <a:defRPr sz="2800" b="0" cap="all" spc="0" baseline="0">
                <a:solidFill>
                  <a:srgbClr val="A5A5A5"/>
                </a:solidFill>
                <a:latin typeface="Roboto Medium" pitchFamily="2" charset="0"/>
                <a:ea typeface="Roboto Medium" pitchFamily="2" charset="0"/>
                <a:cs typeface="Roboto Medium" pitchFamily="2" charset="0"/>
              </a:defRPr>
            </a:lvl1pPr>
          </a:lstStyle>
          <a:p>
            <a:r>
              <a:rPr lang="en-US" dirty="0"/>
              <a:t>Heading Copy Here </a:t>
            </a:r>
          </a:p>
        </p:txBody>
      </p:sp>
      <p:sp>
        <p:nvSpPr>
          <p:cNvPr id="4" name="Text Placeholder 3">
            <a:extLst>
              <a:ext uri="{FF2B5EF4-FFF2-40B4-BE49-F238E27FC236}">
                <a16:creationId xmlns:a16="http://schemas.microsoft.com/office/drawing/2014/main" id="{6FB73F14-68E6-0D40-8C86-4D7BCC64F88D}"/>
              </a:ext>
            </a:extLst>
          </p:cNvPr>
          <p:cNvSpPr>
            <a:spLocks noGrp="1"/>
          </p:cNvSpPr>
          <p:nvPr>
            <p:ph type="body" sz="quarter" idx="18" hasCustomPrompt="1"/>
          </p:nvPr>
        </p:nvSpPr>
        <p:spPr>
          <a:xfrm>
            <a:off x="623888" y="836613"/>
            <a:ext cx="6192837" cy="432147"/>
          </a:xfrm>
          <a:prstGeom prst="rect">
            <a:avLst/>
          </a:prstGeom>
        </p:spPr>
        <p:txBody>
          <a:bodyPr/>
          <a:lstStyle>
            <a:lvl1pPr marL="0" indent="0">
              <a:buNone/>
              <a:defRPr sz="2600" b="0" i="0">
                <a:solidFill>
                  <a:srgbClr val="A5A5A5"/>
                </a:solidFill>
                <a:latin typeface="Roboto Medium" pitchFamily="2" charset="0"/>
                <a:ea typeface="Roboto Medium" pitchFamily="2" charset="0"/>
                <a:cs typeface="Roboto Medium" pitchFamily="2" charset="0"/>
              </a:defRPr>
            </a:lvl1pPr>
          </a:lstStyle>
          <a:p>
            <a:pPr lvl="0"/>
            <a:r>
              <a:rPr lang="en-US" dirty="0"/>
              <a:t>SUBTITLE HERE</a:t>
            </a:r>
          </a:p>
        </p:txBody>
      </p:sp>
      <p:sp>
        <p:nvSpPr>
          <p:cNvPr id="11" name="Text Placeholder 2">
            <a:extLst>
              <a:ext uri="{FF2B5EF4-FFF2-40B4-BE49-F238E27FC236}">
                <a16:creationId xmlns:a16="http://schemas.microsoft.com/office/drawing/2014/main" id="{17A2154B-A454-8249-909D-10FDDFC09675}"/>
              </a:ext>
            </a:extLst>
          </p:cNvPr>
          <p:cNvSpPr>
            <a:spLocks noGrp="1"/>
          </p:cNvSpPr>
          <p:nvPr>
            <p:ph type="body" sz="quarter" idx="17" hasCustomPrompt="1"/>
          </p:nvPr>
        </p:nvSpPr>
        <p:spPr>
          <a:xfrm>
            <a:off x="623391" y="1370483"/>
            <a:ext cx="7615365" cy="4722813"/>
          </a:xfrm>
          <a:prstGeom prst="rect">
            <a:avLst/>
          </a:prstGeom>
        </p:spPr>
        <p:txBody>
          <a:bodyPr/>
          <a:lstStyle>
            <a:lvl1pPr>
              <a:defRPr lang="en-US" altLang="ja-JP" sz="2400" dirty="0">
                <a:solidFill>
                  <a:srgbClr val="A5A5A5"/>
                </a:solidFill>
                <a:latin typeface="Roboto Medium" pitchFamily="2" charset="0"/>
                <a:ea typeface="Roboto Medium" pitchFamily="2" charset="0"/>
                <a:cs typeface="Roboto Medium" pitchFamily="2" charset="0"/>
              </a:defRPr>
            </a:lvl1pPr>
            <a:lvl2pPr>
              <a:defRPr lang="en-US" altLang="ja-JP" sz="2200" dirty="0">
                <a:solidFill>
                  <a:srgbClr val="A5A5A5"/>
                </a:solidFill>
                <a:latin typeface="Roboto Medium" pitchFamily="2" charset="0"/>
                <a:ea typeface="Roboto Medium" pitchFamily="2" charset="0"/>
                <a:cs typeface="Roboto Medium" pitchFamily="2" charset="0"/>
              </a:defRPr>
            </a:lvl2pPr>
            <a:lvl3pPr>
              <a:defRPr lang="en-US" altLang="ja-JP" dirty="0">
                <a:solidFill>
                  <a:srgbClr val="A5A5A5"/>
                </a:solidFill>
                <a:latin typeface="Roboto Medium" pitchFamily="2" charset="0"/>
                <a:ea typeface="Roboto Medium" pitchFamily="2" charset="0"/>
                <a:cs typeface="Roboto Medium" pitchFamily="2" charset="0"/>
              </a:defRPr>
            </a:lvl3pPr>
            <a:lvl5pPr>
              <a:defRPr lang="en-US" dirty="0">
                <a:solidFill>
                  <a:srgbClr val="A5A5A5"/>
                </a:solidFill>
                <a:latin typeface="Roboto Medium" pitchFamily="2" charset="0"/>
                <a:ea typeface="Roboto Medium" pitchFamily="2" charset="0"/>
                <a:cs typeface="Roboto Medium" pitchFamily="2" charset="0"/>
              </a:defRPr>
            </a:lvl5pPr>
          </a:lstStyle>
          <a:p>
            <a:pPr lvl="0">
              <a:spcAft>
                <a:spcPts val="0"/>
              </a:spcAft>
            </a:pPr>
            <a:r>
              <a:rPr lang="en-US" altLang="ja-JP" dirty="0"/>
              <a:t>Editable body copy</a:t>
            </a:r>
          </a:p>
          <a:p>
            <a:pPr marL="458788" lvl="1" indent="-215900">
              <a:spcBef>
                <a:spcPts val="1000"/>
              </a:spcBef>
              <a:spcAft>
                <a:spcPts val="0"/>
              </a:spcAft>
              <a:tabLst/>
            </a:pPr>
            <a:r>
              <a:rPr lang="en-US" altLang="ja-JP" dirty="0"/>
              <a:t>Editable body copy</a:t>
            </a:r>
          </a:p>
          <a:p>
            <a:pPr marL="809625" lvl="2" indent="-215900">
              <a:spcBef>
                <a:spcPts val="1000"/>
              </a:spcBef>
              <a:spcAft>
                <a:spcPts val="0"/>
              </a:spcAft>
              <a:tabLst/>
            </a:pPr>
            <a:r>
              <a:rPr lang="en-US" altLang="ja-JP" dirty="0"/>
              <a:t>Editable body copy</a:t>
            </a:r>
          </a:p>
          <a:p>
            <a:pPr marL="1323975" lvl="4" indent="-230188">
              <a:spcBef>
                <a:spcPts val="1000"/>
              </a:spcBef>
              <a:spcAft>
                <a:spcPts val="0"/>
              </a:spcAft>
              <a:tabLst/>
            </a:pPr>
            <a:endParaRPr lang="en-US" dirty="0"/>
          </a:p>
        </p:txBody>
      </p:sp>
      <p:sp>
        <p:nvSpPr>
          <p:cNvPr id="14"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42802804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Copy Slide White">
    <p:bg bwMode="gray">
      <p:bgPr>
        <a:solidFill>
          <a:schemeClr val="bg1"/>
        </a:solidFill>
        <a:effectLst/>
      </p:bgPr>
    </p:bg>
    <p:spTree>
      <p:nvGrpSpPr>
        <p:cNvPr id="1" name=""/>
        <p:cNvGrpSpPr/>
        <p:nvPr/>
      </p:nvGrpSpPr>
      <p:grpSpPr>
        <a:xfrm>
          <a:off x="0" y="0"/>
          <a:ext cx="0" cy="0"/>
          <a:chOff x="0" y="0"/>
          <a:chExt cx="0" cy="0"/>
        </a:xfrm>
      </p:grpSpPr>
      <p:pic>
        <p:nvPicPr>
          <p:cNvPr id="11266" name="Picture 2" descr="C:\Users\Admin\Downloads\ilovepdf_pages-to-jpg (4)\RU_PPT Template-Grey Blank (1)_page-0004.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8" name="Title 1"/>
          <p:cNvSpPr>
            <a:spLocks noGrp="1"/>
          </p:cNvSpPr>
          <p:nvPr>
            <p:ph type="title" hasCustomPrompt="1"/>
          </p:nvPr>
        </p:nvSpPr>
        <p:spPr bwMode="gray">
          <a:xfrm>
            <a:off x="595469" y="374154"/>
            <a:ext cx="6211927" cy="440926"/>
          </a:xfrm>
          <a:prstGeom prst="rect">
            <a:avLst/>
          </a:prstGeom>
        </p:spPr>
        <p:txBody>
          <a:bodyPr anchor="t" anchorCtr="0">
            <a:noAutofit/>
          </a:bodyPr>
          <a:lstStyle>
            <a:lvl1pPr>
              <a:defRPr sz="2800" b="0" cap="all" spc="0" baseline="0">
                <a:solidFill>
                  <a:schemeClr val="bg1"/>
                </a:solidFill>
                <a:latin typeface="Roboto Medium" pitchFamily="2" charset="0"/>
                <a:ea typeface="Roboto Medium" pitchFamily="2" charset="0"/>
                <a:cs typeface="Roboto Medium" pitchFamily="2" charset="0"/>
              </a:defRPr>
            </a:lvl1pPr>
          </a:lstStyle>
          <a:p>
            <a:r>
              <a:rPr lang="en-US" dirty="0"/>
              <a:t>Heading Copy Here </a:t>
            </a:r>
          </a:p>
        </p:txBody>
      </p:sp>
      <p:sp>
        <p:nvSpPr>
          <p:cNvPr id="4" name="Text Placeholder 3">
            <a:extLst>
              <a:ext uri="{FF2B5EF4-FFF2-40B4-BE49-F238E27FC236}">
                <a16:creationId xmlns:a16="http://schemas.microsoft.com/office/drawing/2014/main" id="{6FB73F14-68E6-0D40-8C86-4D7BCC64F88D}"/>
              </a:ext>
            </a:extLst>
          </p:cNvPr>
          <p:cNvSpPr>
            <a:spLocks noGrp="1"/>
          </p:cNvSpPr>
          <p:nvPr>
            <p:ph type="body" sz="quarter" idx="18" hasCustomPrompt="1"/>
          </p:nvPr>
        </p:nvSpPr>
        <p:spPr>
          <a:xfrm>
            <a:off x="623888" y="836613"/>
            <a:ext cx="6192837" cy="432147"/>
          </a:xfrm>
          <a:prstGeom prst="rect">
            <a:avLst/>
          </a:prstGeom>
        </p:spPr>
        <p:txBody>
          <a:bodyPr/>
          <a:lstStyle>
            <a:lvl1pPr marL="0" indent="0">
              <a:buNone/>
              <a:defRPr sz="2600" b="0" i="0">
                <a:solidFill>
                  <a:schemeClr val="bg1"/>
                </a:solidFill>
                <a:latin typeface="Roboto Medium" pitchFamily="2" charset="0"/>
                <a:ea typeface="Roboto Medium" pitchFamily="2" charset="0"/>
                <a:cs typeface="Roboto Medium" pitchFamily="2" charset="0"/>
              </a:defRPr>
            </a:lvl1pPr>
          </a:lstStyle>
          <a:p>
            <a:pPr lvl="0"/>
            <a:r>
              <a:rPr lang="en-US" dirty="0"/>
              <a:t>SUBTITLE HERE</a:t>
            </a:r>
          </a:p>
        </p:txBody>
      </p:sp>
      <p:sp>
        <p:nvSpPr>
          <p:cNvPr id="11" name="Text Placeholder 2">
            <a:extLst>
              <a:ext uri="{FF2B5EF4-FFF2-40B4-BE49-F238E27FC236}">
                <a16:creationId xmlns:a16="http://schemas.microsoft.com/office/drawing/2014/main" id="{17A2154B-A454-8249-909D-10FDDFC09675}"/>
              </a:ext>
            </a:extLst>
          </p:cNvPr>
          <p:cNvSpPr>
            <a:spLocks noGrp="1"/>
          </p:cNvSpPr>
          <p:nvPr>
            <p:ph type="body" sz="quarter" idx="17" hasCustomPrompt="1"/>
          </p:nvPr>
        </p:nvSpPr>
        <p:spPr>
          <a:xfrm>
            <a:off x="623391" y="1370483"/>
            <a:ext cx="7615365" cy="4722813"/>
          </a:xfrm>
          <a:prstGeom prst="rect">
            <a:avLst/>
          </a:prstGeom>
        </p:spPr>
        <p:txBody>
          <a:bodyPr/>
          <a:lstStyle>
            <a:lvl1pPr>
              <a:defRPr lang="en-US" altLang="ja-JP" sz="2400" dirty="0">
                <a:solidFill>
                  <a:schemeClr val="bg1"/>
                </a:solidFill>
                <a:latin typeface="Roboto Medium" pitchFamily="2" charset="0"/>
                <a:ea typeface="Roboto Medium" pitchFamily="2" charset="0"/>
                <a:cs typeface="Roboto Medium" pitchFamily="2" charset="0"/>
              </a:defRPr>
            </a:lvl1pPr>
            <a:lvl2pPr>
              <a:defRPr lang="en-US" altLang="ja-JP" sz="2200" dirty="0">
                <a:solidFill>
                  <a:schemeClr val="bg1"/>
                </a:solidFill>
                <a:latin typeface="Roboto Medium" pitchFamily="2" charset="0"/>
                <a:ea typeface="Roboto Medium" pitchFamily="2" charset="0"/>
                <a:cs typeface="Roboto Medium" pitchFamily="2" charset="0"/>
              </a:defRPr>
            </a:lvl2pPr>
            <a:lvl3pPr>
              <a:defRPr lang="en-US" altLang="ja-JP" dirty="0">
                <a:solidFill>
                  <a:schemeClr val="bg1"/>
                </a:solidFill>
                <a:latin typeface="Roboto Medium" pitchFamily="2" charset="0"/>
                <a:ea typeface="Roboto Medium" pitchFamily="2" charset="0"/>
                <a:cs typeface="Roboto Medium" pitchFamily="2" charset="0"/>
              </a:defRPr>
            </a:lvl3pPr>
            <a:lvl5pPr>
              <a:defRPr lang="en-US" dirty="0">
                <a:solidFill>
                  <a:schemeClr val="bg1"/>
                </a:solidFill>
                <a:latin typeface="Roboto Medium" pitchFamily="2" charset="0"/>
                <a:ea typeface="Roboto Medium" pitchFamily="2" charset="0"/>
                <a:cs typeface="Roboto Medium" pitchFamily="2" charset="0"/>
              </a:defRPr>
            </a:lvl5pPr>
          </a:lstStyle>
          <a:p>
            <a:pPr lvl="0">
              <a:spcAft>
                <a:spcPts val="0"/>
              </a:spcAft>
            </a:pPr>
            <a:r>
              <a:rPr lang="en-US" altLang="ja-JP" dirty="0"/>
              <a:t>Editable body copy</a:t>
            </a:r>
          </a:p>
          <a:p>
            <a:pPr marL="458788" lvl="1" indent="-215900">
              <a:spcBef>
                <a:spcPts val="1000"/>
              </a:spcBef>
              <a:spcAft>
                <a:spcPts val="0"/>
              </a:spcAft>
              <a:tabLst/>
            </a:pPr>
            <a:r>
              <a:rPr lang="en-US" altLang="ja-JP" dirty="0"/>
              <a:t>Editable body copy</a:t>
            </a:r>
          </a:p>
          <a:p>
            <a:pPr marL="809625" lvl="2" indent="-215900">
              <a:spcBef>
                <a:spcPts val="1000"/>
              </a:spcBef>
              <a:spcAft>
                <a:spcPts val="0"/>
              </a:spcAft>
              <a:tabLst/>
            </a:pPr>
            <a:r>
              <a:rPr lang="en-US" altLang="ja-JP" dirty="0"/>
              <a:t>Editable body copy</a:t>
            </a:r>
          </a:p>
          <a:p>
            <a:pPr marL="1323975" lvl="4" indent="-230188">
              <a:spcBef>
                <a:spcPts val="1000"/>
              </a:spcBef>
              <a:spcAft>
                <a:spcPts val="0"/>
              </a:spcAft>
              <a:tabLst/>
            </a:pPr>
            <a:endParaRPr lang="en-US" dirty="0"/>
          </a:p>
        </p:txBody>
      </p:sp>
      <p:sp>
        <p:nvSpPr>
          <p:cNvPr id="14"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42802804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py and Image Black 3">
    <p:bg bwMode="gray">
      <p:bgPr>
        <a:solidFill>
          <a:schemeClr val="bg1"/>
        </a:solidFill>
        <a:effectLst/>
      </p:bgPr>
    </p:bg>
    <p:spTree>
      <p:nvGrpSpPr>
        <p:cNvPr id="1" name=""/>
        <p:cNvGrpSpPr/>
        <p:nvPr/>
      </p:nvGrpSpPr>
      <p:grpSpPr>
        <a:xfrm>
          <a:off x="0" y="0"/>
          <a:ext cx="0" cy="0"/>
          <a:chOff x="0" y="0"/>
          <a:chExt cx="0" cy="0"/>
        </a:xfrm>
      </p:grpSpPr>
      <p:pic>
        <p:nvPicPr>
          <p:cNvPr id="12" name="Picture 2" descr="C:\Users\Admin\Downloads\ilovepdf_pages-to-jpg (4)\RU_PPT Template-Grey Blank (1)_page-0003.jpg"/>
          <p:cNvPicPr>
            <a:picLocks noChangeAspect="1" noChangeArrowheads="1"/>
          </p:cNvPicPr>
          <p:nvPr userDrawn="1"/>
        </p:nvPicPr>
        <p:blipFill>
          <a:blip r:embed="rId2"/>
          <a:srcRect/>
          <a:stretch>
            <a:fillRect/>
          </a:stretch>
        </p:blipFill>
        <p:spPr bwMode="auto">
          <a:xfrm>
            <a:off x="0" y="0"/>
            <a:ext cx="12193190" cy="6858000"/>
          </a:xfrm>
          <a:prstGeom prst="rect">
            <a:avLst/>
          </a:prstGeom>
          <a:noFill/>
        </p:spPr>
      </p:pic>
      <p:sp>
        <p:nvSpPr>
          <p:cNvPr id="15" name="Picture Placeholder 2">
            <a:extLst>
              <a:ext uri="{FF2B5EF4-FFF2-40B4-BE49-F238E27FC236}">
                <a16:creationId xmlns:a16="http://schemas.microsoft.com/office/drawing/2014/main" id="{7876850F-ABC0-9B46-8AA9-D1E0133CA4CB}"/>
              </a:ext>
            </a:extLst>
          </p:cNvPr>
          <p:cNvSpPr>
            <a:spLocks noGrp="1"/>
          </p:cNvSpPr>
          <p:nvPr>
            <p:ph type="pic" sz="quarter" idx="15" hasCustomPrompt="1"/>
          </p:nvPr>
        </p:nvSpPr>
        <p:spPr>
          <a:xfrm>
            <a:off x="6097200" y="381000"/>
            <a:ext cx="5561400" cy="5715000"/>
          </a:xfrm>
          <a:prstGeom prst="rect">
            <a:avLst/>
          </a:prstGeom>
        </p:spPr>
        <p:txBody>
          <a:bodyPr/>
          <a:lstStyle>
            <a:lvl1pPr>
              <a:defRPr baseline="0">
                <a:solidFill>
                  <a:schemeClr val="bg1"/>
                </a:solidFill>
                <a:latin typeface="Roboto Medium" pitchFamily="2" charset="0"/>
                <a:ea typeface="Roboto Medium" pitchFamily="2" charset="0"/>
                <a:cs typeface="Roboto Medium" pitchFamily="2" charset="0"/>
              </a:defRPr>
            </a:lvl1pPr>
          </a:lstStyle>
          <a:p>
            <a:r>
              <a:rPr lang="en-US" dirty="0"/>
              <a:t>Click icon to add image</a:t>
            </a:r>
          </a:p>
        </p:txBody>
      </p:sp>
      <p:sp>
        <p:nvSpPr>
          <p:cNvPr id="13" name="Text Placeholder 2">
            <a:extLst>
              <a:ext uri="{FF2B5EF4-FFF2-40B4-BE49-F238E27FC236}">
                <a16:creationId xmlns:a16="http://schemas.microsoft.com/office/drawing/2014/main" id="{0F74C1A9-D7CD-AE4E-B3EE-BA5A1E80F2C7}"/>
              </a:ext>
            </a:extLst>
          </p:cNvPr>
          <p:cNvSpPr>
            <a:spLocks noGrp="1"/>
          </p:cNvSpPr>
          <p:nvPr>
            <p:ph type="body" sz="quarter" idx="17" hasCustomPrompt="1"/>
          </p:nvPr>
        </p:nvSpPr>
        <p:spPr>
          <a:xfrm>
            <a:off x="623392" y="1370483"/>
            <a:ext cx="5112568" cy="4722813"/>
          </a:xfrm>
          <a:prstGeom prst="rect">
            <a:avLst/>
          </a:prstGeom>
        </p:spPr>
        <p:txBody>
          <a:bodyPr/>
          <a:lstStyle>
            <a:lvl1pPr>
              <a:spcBef>
                <a:spcPts val="1000"/>
              </a:spcBef>
              <a:spcAft>
                <a:spcPts val="0"/>
              </a:spcAft>
              <a:defRPr sz="2400">
                <a:solidFill>
                  <a:schemeClr val="bg1"/>
                </a:solidFill>
                <a:latin typeface="Roboto Medium" pitchFamily="2" charset="0"/>
                <a:ea typeface="Roboto Medium" pitchFamily="2" charset="0"/>
                <a:cs typeface="Roboto Medium" pitchFamily="2" charset="0"/>
              </a:defRPr>
            </a:lvl1pPr>
            <a:lvl2pPr marL="458788" indent="-215900">
              <a:spcBef>
                <a:spcPts val="1000"/>
              </a:spcBef>
              <a:spcAft>
                <a:spcPts val="0"/>
              </a:spcAft>
              <a:tabLst/>
              <a:defRPr sz="2200">
                <a:solidFill>
                  <a:schemeClr val="bg1"/>
                </a:solidFill>
                <a:latin typeface="Roboto Medium" pitchFamily="2" charset="0"/>
                <a:ea typeface="Roboto Medium" pitchFamily="2" charset="0"/>
                <a:cs typeface="Roboto Medium" pitchFamily="2" charset="0"/>
              </a:defRPr>
            </a:lvl2pPr>
            <a:lvl3pPr marL="809625" indent="-215900">
              <a:spcBef>
                <a:spcPts val="1000"/>
              </a:spcBef>
              <a:spcAft>
                <a:spcPts val="0"/>
              </a:spcAft>
              <a:tabLst/>
              <a:defRPr sz="2000">
                <a:solidFill>
                  <a:schemeClr val="bg1"/>
                </a:solidFill>
                <a:latin typeface="Roboto Medium" pitchFamily="2" charset="0"/>
                <a:ea typeface="Roboto Medium" pitchFamily="2" charset="0"/>
                <a:cs typeface="Roboto Medium" pitchFamily="2" charset="0"/>
              </a:defRPr>
            </a:lvl3pPr>
            <a:lvl4pPr marL="1093788" indent="-203200">
              <a:spcBef>
                <a:spcPts val="0"/>
              </a:spcBef>
              <a:spcAft>
                <a:spcPts val="1400"/>
              </a:spcAft>
              <a:tabLst/>
              <a:defRPr sz="1800">
                <a:solidFill>
                  <a:schemeClr val="bg1"/>
                </a:solidFill>
              </a:defRPr>
            </a:lvl4pPr>
            <a:lvl5pPr marL="1323975" indent="-230188">
              <a:spcBef>
                <a:spcPts val="0"/>
              </a:spcBef>
              <a:spcAft>
                <a:spcPts val="1400"/>
              </a:spcAft>
              <a:tabLst/>
              <a:defRPr sz="1800">
                <a:solidFill>
                  <a:schemeClr val="bg1"/>
                </a:solidFill>
              </a:defRPr>
            </a:lvl5pPr>
          </a:lstStyle>
          <a:p>
            <a:pPr lvl="0"/>
            <a:r>
              <a:rPr lang="en-US" altLang="ja-JP" dirty="0"/>
              <a:t>Editable body copy</a:t>
            </a:r>
          </a:p>
          <a:p>
            <a:pPr lvl="1"/>
            <a:r>
              <a:rPr lang="en-US" altLang="ja-JP" dirty="0"/>
              <a:t>Editable body copy</a:t>
            </a:r>
          </a:p>
          <a:p>
            <a:pPr lvl="2"/>
            <a:r>
              <a:rPr lang="en-US" altLang="ja-JP" dirty="0"/>
              <a:t>Editable body copy</a:t>
            </a:r>
            <a:endParaRPr lang="en-US" dirty="0"/>
          </a:p>
        </p:txBody>
      </p:sp>
      <p:sp>
        <p:nvSpPr>
          <p:cNvPr id="9"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5258776"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14"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2377238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py and Image White 5">
    <p:bg bwMode="gray">
      <p:bgPr>
        <a:solidFill>
          <a:schemeClr val="bg1"/>
        </a:solidFill>
        <a:effectLst/>
      </p:bgPr>
    </p:bg>
    <p:spTree>
      <p:nvGrpSpPr>
        <p:cNvPr id="1" name=""/>
        <p:cNvGrpSpPr/>
        <p:nvPr/>
      </p:nvGrpSpPr>
      <p:grpSpPr>
        <a:xfrm>
          <a:off x="0" y="0"/>
          <a:ext cx="0" cy="0"/>
          <a:chOff x="0" y="0"/>
          <a:chExt cx="0" cy="0"/>
        </a:xfrm>
      </p:grpSpPr>
      <p:pic>
        <p:nvPicPr>
          <p:cNvPr id="18" name="Picture 2" descr="C:\Users\Admin\Downloads\ilovepdf_pages-to-jpg (3)\RU_PPT Template-White Blank (1)_page-0003.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13" name="Picture Placeholder 2">
            <a:extLst>
              <a:ext uri="{FF2B5EF4-FFF2-40B4-BE49-F238E27FC236}">
                <a16:creationId xmlns:a16="http://schemas.microsoft.com/office/drawing/2014/main" id="{7876850F-ABC0-9B46-8AA9-D1E0133CA4CB}"/>
              </a:ext>
            </a:extLst>
          </p:cNvPr>
          <p:cNvSpPr>
            <a:spLocks noGrp="1"/>
          </p:cNvSpPr>
          <p:nvPr>
            <p:ph type="pic" sz="quarter" idx="15" hasCustomPrompt="1"/>
          </p:nvPr>
        </p:nvSpPr>
        <p:spPr>
          <a:xfrm>
            <a:off x="6097200" y="381000"/>
            <a:ext cx="5561400" cy="5715000"/>
          </a:xfrm>
          <a:prstGeom prst="rect">
            <a:avLst/>
          </a:prstGeom>
        </p:spPr>
        <p:txBody>
          <a:bodyPr/>
          <a:lstStyle>
            <a:lvl1pPr>
              <a:defRPr baseline="0">
                <a:solidFill>
                  <a:srgbClr val="A5A5A5"/>
                </a:solidFill>
                <a:latin typeface="Roboto Medium" pitchFamily="2" charset="0"/>
                <a:ea typeface="Roboto Medium" pitchFamily="2" charset="0"/>
                <a:cs typeface="Roboto Medium" pitchFamily="2" charset="0"/>
              </a:defRPr>
            </a:lvl1pPr>
          </a:lstStyle>
          <a:p>
            <a:r>
              <a:rPr lang="en-US" dirty="0"/>
              <a:t>Click icon to add image</a:t>
            </a:r>
          </a:p>
        </p:txBody>
      </p:sp>
      <p:sp>
        <p:nvSpPr>
          <p:cNvPr id="15" name="Text Placeholder 2">
            <a:extLst>
              <a:ext uri="{FF2B5EF4-FFF2-40B4-BE49-F238E27FC236}">
                <a16:creationId xmlns:a16="http://schemas.microsoft.com/office/drawing/2014/main" id="{0F74C1A9-D7CD-AE4E-B3EE-BA5A1E80F2C7}"/>
              </a:ext>
            </a:extLst>
          </p:cNvPr>
          <p:cNvSpPr>
            <a:spLocks noGrp="1"/>
          </p:cNvSpPr>
          <p:nvPr>
            <p:ph type="body" sz="quarter" idx="17" hasCustomPrompt="1"/>
          </p:nvPr>
        </p:nvSpPr>
        <p:spPr>
          <a:xfrm>
            <a:off x="623392" y="1370483"/>
            <a:ext cx="5112568" cy="4722813"/>
          </a:xfrm>
          <a:prstGeom prst="rect">
            <a:avLst/>
          </a:prstGeom>
        </p:spPr>
        <p:txBody>
          <a:bodyPr/>
          <a:lstStyle>
            <a:lvl1pPr>
              <a:spcBef>
                <a:spcPts val="1000"/>
              </a:spcBef>
              <a:spcAft>
                <a:spcPts val="0"/>
              </a:spcAft>
              <a:defRPr sz="2400">
                <a:solidFill>
                  <a:srgbClr val="A5A5A5"/>
                </a:solidFill>
                <a:latin typeface="Roboto Medium" pitchFamily="2" charset="0"/>
                <a:ea typeface="Roboto Medium" pitchFamily="2" charset="0"/>
                <a:cs typeface="Roboto Medium" pitchFamily="2" charset="0"/>
              </a:defRPr>
            </a:lvl1pPr>
            <a:lvl2pPr marL="458788" indent="-215900">
              <a:spcBef>
                <a:spcPts val="1000"/>
              </a:spcBef>
              <a:spcAft>
                <a:spcPts val="0"/>
              </a:spcAft>
              <a:tabLst/>
              <a:defRPr sz="2200">
                <a:solidFill>
                  <a:srgbClr val="A5A5A5"/>
                </a:solidFill>
                <a:latin typeface="Roboto Medium" pitchFamily="2" charset="0"/>
                <a:ea typeface="Roboto Medium" pitchFamily="2" charset="0"/>
                <a:cs typeface="Roboto Medium" pitchFamily="2" charset="0"/>
              </a:defRPr>
            </a:lvl2pPr>
            <a:lvl3pPr marL="809625" indent="-215900">
              <a:spcBef>
                <a:spcPts val="1000"/>
              </a:spcBef>
              <a:spcAft>
                <a:spcPts val="0"/>
              </a:spcAft>
              <a:tabLst/>
              <a:defRPr sz="2000">
                <a:solidFill>
                  <a:srgbClr val="A5A5A5"/>
                </a:solidFill>
                <a:latin typeface="Roboto Medium" pitchFamily="2" charset="0"/>
                <a:ea typeface="Roboto Medium" pitchFamily="2" charset="0"/>
                <a:cs typeface="Roboto Medium" pitchFamily="2" charset="0"/>
              </a:defRPr>
            </a:lvl3pPr>
            <a:lvl4pPr marL="1093788" indent="-203200">
              <a:spcBef>
                <a:spcPts val="0"/>
              </a:spcBef>
              <a:spcAft>
                <a:spcPts val="1400"/>
              </a:spcAft>
              <a:tabLst/>
              <a:defRPr sz="1800">
                <a:solidFill>
                  <a:schemeClr val="bg1"/>
                </a:solidFill>
              </a:defRPr>
            </a:lvl4pPr>
            <a:lvl5pPr marL="1323975" indent="-230188">
              <a:spcBef>
                <a:spcPts val="0"/>
              </a:spcBef>
              <a:spcAft>
                <a:spcPts val="1400"/>
              </a:spcAft>
              <a:tabLst/>
              <a:defRPr sz="1800">
                <a:solidFill>
                  <a:schemeClr val="bg1"/>
                </a:solidFill>
              </a:defRPr>
            </a:lvl5pPr>
          </a:lstStyle>
          <a:p>
            <a:pPr lvl="0"/>
            <a:r>
              <a:rPr lang="en-US" altLang="ja-JP" dirty="0"/>
              <a:t>Editable body copy</a:t>
            </a:r>
          </a:p>
          <a:p>
            <a:pPr lvl="1"/>
            <a:r>
              <a:rPr lang="en-US" altLang="ja-JP" dirty="0"/>
              <a:t>Editable body copy</a:t>
            </a:r>
          </a:p>
          <a:p>
            <a:pPr lvl="2"/>
            <a:r>
              <a:rPr lang="en-US" altLang="ja-JP" dirty="0"/>
              <a:t>Editable body copy</a:t>
            </a:r>
            <a:endParaRPr lang="en-US" dirty="0"/>
          </a:p>
        </p:txBody>
      </p:sp>
      <p:sp>
        <p:nvSpPr>
          <p:cNvPr id="16"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5258776" cy="838202"/>
          </a:xfrm>
          <a:prstGeom prst="rect">
            <a:avLst/>
          </a:prstGeom>
        </p:spPr>
        <p:txBody>
          <a:bodyPr anchor="ctr" anchorCtr="0">
            <a:noAutofit/>
          </a:bodyPr>
          <a:lstStyle>
            <a:lvl1pPr>
              <a:defRPr sz="2800" cap="all" spc="0" baseline="0">
                <a:solidFill>
                  <a:srgbClr val="A5A5A5"/>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17"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7325709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Images Slide Black">
    <p:bg bwMode="gray">
      <p:bgPr>
        <a:solidFill>
          <a:schemeClr val="bg1"/>
        </a:solidFill>
        <a:effectLst/>
      </p:bgPr>
    </p:bg>
    <p:spTree>
      <p:nvGrpSpPr>
        <p:cNvPr id="1" name=""/>
        <p:cNvGrpSpPr/>
        <p:nvPr/>
      </p:nvGrpSpPr>
      <p:grpSpPr>
        <a:xfrm>
          <a:off x="0" y="0"/>
          <a:ext cx="0" cy="0"/>
          <a:chOff x="0" y="0"/>
          <a:chExt cx="0" cy="0"/>
        </a:xfrm>
      </p:grpSpPr>
      <p:pic>
        <p:nvPicPr>
          <p:cNvPr id="20" name="Picture 2" descr="C:\Users\Admin\Downloads\ilovepdf_pages-to-jpg (3)\RU_PPT Template-White Blank (1)_page-0003.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22" name="Picture Placeholder 2">
            <a:extLst>
              <a:ext uri="{FF2B5EF4-FFF2-40B4-BE49-F238E27FC236}">
                <a16:creationId xmlns:a16="http://schemas.microsoft.com/office/drawing/2014/main" id="{F32C3D9F-FFE4-0F49-B358-349DAE3C537A}"/>
              </a:ext>
            </a:extLst>
          </p:cNvPr>
          <p:cNvSpPr>
            <a:spLocks noGrp="1"/>
          </p:cNvSpPr>
          <p:nvPr>
            <p:ph type="pic" sz="quarter" idx="22"/>
          </p:nvPr>
        </p:nvSpPr>
        <p:spPr>
          <a:xfrm>
            <a:off x="8480943" y="2527475"/>
            <a:ext cx="3291840" cy="2167128"/>
          </a:xfrm>
          <a:prstGeom prst="rect">
            <a:avLst/>
          </a:prstGeom>
        </p:spPr>
        <p:txBody>
          <a:bodyPr/>
          <a:lstStyle>
            <a:lvl1pPr>
              <a:defRPr sz="1400">
                <a:solidFill>
                  <a:srgbClr val="A5A5A5"/>
                </a:solidFill>
                <a:latin typeface="Roboto Medium" pitchFamily="2" charset="0"/>
                <a:ea typeface="Roboto Medium" pitchFamily="2" charset="0"/>
                <a:cs typeface="Roboto Medium" pitchFamily="2" charset="0"/>
              </a:defRPr>
            </a:lvl1pPr>
          </a:lstStyle>
          <a:p>
            <a:endParaRPr lang="en-US"/>
          </a:p>
        </p:txBody>
      </p:sp>
      <p:sp>
        <p:nvSpPr>
          <p:cNvPr id="27" name="Picture Placeholder 2">
            <a:extLst>
              <a:ext uri="{FF2B5EF4-FFF2-40B4-BE49-F238E27FC236}">
                <a16:creationId xmlns:a16="http://schemas.microsoft.com/office/drawing/2014/main" id="{6CCF012A-37B8-A846-96C9-F68F190709BA}"/>
              </a:ext>
            </a:extLst>
          </p:cNvPr>
          <p:cNvSpPr>
            <a:spLocks noGrp="1"/>
          </p:cNvSpPr>
          <p:nvPr>
            <p:ph type="pic" sz="quarter" idx="23"/>
          </p:nvPr>
        </p:nvSpPr>
        <p:spPr>
          <a:xfrm>
            <a:off x="4583894" y="2527476"/>
            <a:ext cx="3291840" cy="2167128"/>
          </a:xfrm>
          <a:prstGeom prst="rect">
            <a:avLst/>
          </a:prstGeom>
        </p:spPr>
        <p:txBody>
          <a:bodyPr/>
          <a:lstStyle>
            <a:lvl1pPr>
              <a:defRPr sz="1400">
                <a:solidFill>
                  <a:srgbClr val="A5A5A5"/>
                </a:solidFill>
                <a:latin typeface="Roboto Medium" pitchFamily="2" charset="0"/>
                <a:ea typeface="Roboto Medium" pitchFamily="2" charset="0"/>
                <a:cs typeface="Roboto Medium" pitchFamily="2" charset="0"/>
              </a:defRPr>
            </a:lvl1pPr>
          </a:lstStyle>
          <a:p>
            <a:endParaRPr lang="en-US"/>
          </a:p>
        </p:txBody>
      </p:sp>
      <p:sp>
        <p:nvSpPr>
          <p:cNvPr id="17"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9965026" cy="838202"/>
          </a:xfrm>
          <a:prstGeom prst="rect">
            <a:avLst/>
          </a:prstGeom>
        </p:spPr>
        <p:txBody>
          <a:bodyPr anchor="ctr" anchorCtr="0">
            <a:noAutofit/>
          </a:bodyPr>
          <a:lstStyle>
            <a:lvl1pPr>
              <a:defRPr sz="2800" cap="all" spc="0" baseline="0">
                <a:solidFill>
                  <a:srgbClr val="A5A5A5"/>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23" name="Text Placeholder 2">
            <a:extLst>
              <a:ext uri="{FF2B5EF4-FFF2-40B4-BE49-F238E27FC236}">
                <a16:creationId xmlns:a16="http://schemas.microsoft.com/office/drawing/2014/main" id="{A171FABC-7F9F-3F4F-AF20-A434E98D4512}"/>
              </a:ext>
            </a:extLst>
          </p:cNvPr>
          <p:cNvSpPr>
            <a:spLocks noGrp="1"/>
          </p:cNvSpPr>
          <p:nvPr>
            <p:ph type="body" sz="quarter" idx="17" hasCustomPrompt="1"/>
          </p:nvPr>
        </p:nvSpPr>
        <p:spPr>
          <a:xfrm>
            <a:off x="623393" y="4869160"/>
            <a:ext cx="3442051" cy="1152128"/>
          </a:xfrm>
          <a:prstGeom prst="rect">
            <a:avLst/>
          </a:prstGeom>
        </p:spPr>
        <p:txBody>
          <a:bodyPr/>
          <a:lstStyle>
            <a:lvl1pPr marL="171450" indent="-171450">
              <a:spcBef>
                <a:spcPts val="300"/>
              </a:spcBef>
              <a:buFont typeface="Arial" panose="020B0604020202020204" pitchFamily="34" charset="0"/>
              <a:buChar char="•"/>
              <a:defRPr sz="2000">
                <a:solidFill>
                  <a:srgbClr val="A5A5A5"/>
                </a:solidFill>
                <a:latin typeface="Roboto Medium" pitchFamily="2" charset="0"/>
                <a:ea typeface="Roboto Medium" pitchFamily="2" charset="0"/>
                <a:cs typeface="Roboto Medium" pitchFamily="2" charset="0"/>
              </a:defRPr>
            </a:lvl1pPr>
            <a:lvl2pPr marL="400050" indent="-157163">
              <a:spcBef>
                <a:spcPts val="900"/>
              </a:spcBef>
              <a:tabLst/>
              <a:defRPr sz="1100">
                <a:solidFill>
                  <a:schemeClr val="bg1"/>
                </a:solidFill>
              </a:defRPr>
            </a:lvl2pPr>
            <a:lvl3pPr marL="744538" indent="-150813">
              <a:spcBef>
                <a:spcPts val="900"/>
              </a:spcBef>
              <a:tabLst/>
              <a:defRPr sz="9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altLang="ja-JP" dirty="0"/>
              <a:t>Editable body copy</a:t>
            </a:r>
          </a:p>
        </p:txBody>
      </p:sp>
      <p:sp>
        <p:nvSpPr>
          <p:cNvPr id="24" name="Text Placeholder 2">
            <a:extLst>
              <a:ext uri="{FF2B5EF4-FFF2-40B4-BE49-F238E27FC236}">
                <a16:creationId xmlns:a16="http://schemas.microsoft.com/office/drawing/2014/main" id="{7AFFC4A7-46EC-C047-99A4-7BC9BF12521C}"/>
              </a:ext>
            </a:extLst>
          </p:cNvPr>
          <p:cNvSpPr>
            <a:spLocks noGrp="1"/>
          </p:cNvSpPr>
          <p:nvPr>
            <p:ph type="body" sz="quarter" idx="18" hasCustomPrompt="1"/>
          </p:nvPr>
        </p:nvSpPr>
        <p:spPr>
          <a:xfrm>
            <a:off x="4480249" y="4869160"/>
            <a:ext cx="3442051" cy="1152128"/>
          </a:xfrm>
          <a:prstGeom prst="rect">
            <a:avLst/>
          </a:prstGeom>
        </p:spPr>
        <p:txBody>
          <a:bodyPr/>
          <a:lstStyle>
            <a:lvl1pPr marL="230188" marR="0" indent="-230188" algn="l" defTabSz="914400" rtl="0" eaLnBrk="1" fontAlgn="auto" latinLnBrk="0" hangingPunct="1">
              <a:lnSpc>
                <a:spcPct val="90000"/>
              </a:lnSpc>
              <a:spcBef>
                <a:spcPts val="300"/>
              </a:spcBef>
              <a:spcAft>
                <a:spcPts val="0"/>
              </a:spcAft>
              <a:buClrTx/>
              <a:buSzTx/>
              <a:buFont typeface="Arial" panose="020B0604020202020204" pitchFamily="34" charset="0"/>
              <a:buChar char="•"/>
              <a:tabLst/>
              <a:defRPr sz="2000">
                <a:solidFill>
                  <a:srgbClr val="A5A5A5"/>
                </a:solidFill>
                <a:latin typeface="Roboto Medium" pitchFamily="2" charset="0"/>
                <a:ea typeface="Roboto Medium" pitchFamily="2" charset="0"/>
                <a:cs typeface="Roboto Medium" pitchFamily="2" charset="0"/>
              </a:defRPr>
            </a:lvl1pPr>
            <a:lvl2pPr marL="574675" marR="0" indent="-11747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chemeClr val="bg1"/>
                </a:solidFill>
              </a:defRPr>
            </a:lvl2pPr>
            <a:lvl3pPr marL="1031875" marR="0" indent="-11747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9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ja-JP" dirty="0"/>
              <a:t>Editable body copy</a:t>
            </a:r>
          </a:p>
        </p:txBody>
      </p:sp>
      <p:sp>
        <p:nvSpPr>
          <p:cNvPr id="36" name="Text Placeholder 2">
            <a:extLst>
              <a:ext uri="{FF2B5EF4-FFF2-40B4-BE49-F238E27FC236}">
                <a16:creationId xmlns:a16="http://schemas.microsoft.com/office/drawing/2014/main" id="{4D8CAD92-AB23-784E-BBCE-25C0466B2FF0}"/>
              </a:ext>
            </a:extLst>
          </p:cNvPr>
          <p:cNvSpPr>
            <a:spLocks noGrp="1"/>
          </p:cNvSpPr>
          <p:nvPr>
            <p:ph type="body" sz="quarter" idx="19" hasCustomPrompt="1"/>
          </p:nvPr>
        </p:nvSpPr>
        <p:spPr>
          <a:xfrm>
            <a:off x="8445147" y="4869160"/>
            <a:ext cx="3442051" cy="1152128"/>
          </a:xfrm>
          <a:prstGeom prst="rect">
            <a:avLst/>
          </a:prstGeom>
        </p:spPr>
        <p:txBody>
          <a:bodyPr/>
          <a:lstStyle>
            <a:lvl1pPr marL="285750" indent="-285750">
              <a:spcBef>
                <a:spcPts val="300"/>
              </a:spcBef>
              <a:buFont typeface="Arial" panose="020B0604020202020204" pitchFamily="34" charset="0"/>
              <a:buChar char="•"/>
              <a:defRPr sz="2000">
                <a:solidFill>
                  <a:srgbClr val="A5A5A5"/>
                </a:solidFill>
                <a:latin typeface="Roboto Medium" pitchFamily="2" charset="0"/>
                <a:ea typeface="Roboto Medium" pitchFamily="2" charset="0"/>
                <a:cs typeface="Roboto Medium" pitchFamily="2" charset="0"/>
              </a:defRPr>
            </a:lvl1pPr>
            <a:lvl2pPr marL="400050" indent="-157163">
              <a:spcBef>
                <a:spcPts val="900"/>
              </a:spcBef>
              <a:tabLst/>
              <a:defRPr sz="1100">
                <a:solidFill>
                  <a:schemeClr val="bg1"/>
                </a:solidFill>
              </a:defRPr>
            </a:lvl2pPr>
            <a:lvl3pPr marL="744538" indent="-150813">
              <a:spcBef>
                <a:spcPts val="900"/>
              </a:spcBef>
              <a:tabLst/>
              <a:defRPr sz="9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altLang="ja-JP" dirty="0"/>
              <a:t>Editable body copy</a:t>
            </a:r>
          </a:p>
        </p:txBody>
      </p:sp>
      <p:sp>
        <p:nvSpPr>
          <p:cNvPr id="14" name="Text Placeholder 2">
            <a:extLst>
              <a:ext uri="{FF2B5EF4-FFF2-40B4-BE49-F238E27FC236}">
                <a16:creationId xmlns:a16="http://schemas.microsoft.com/office/drawing/2014/main" id="{9133F4C6-1C2F-3C4D-AEE3-3C40BF75EF44}"/>
              </a:ext>
            </a:extLst>
          </p:cNvPr>
          <p:cNvSpPr>
            <a:spLocks noGrp="1"/>
          </p:cNvSpPr>
          <p:nvPr>
            <p:ph type="body" sz="quarter" idx="20"/>
          </p:nvPr>
        </p:nvSpPr>
        <p:spPr>
          <a:xfrm>
            <a:off x="623392" y="1340768"/>
            <a:ext cx="11089232" cy="864096"/>
          </a:xfrm>
          <a:prstGeom prst="rect">
            <a:avLst/>
          </a:prstGeom>
        </p:spPr>
        <p:txBody>
          <a:bodyPr anchor="ctr"/>
          <a:lstStyle>
            <a:lvl1pPr marL="0" indent="0">
              <a:spcBef>
                <a:spcPts val="1000"/>
              </a:spcBef>
              <a:buNone/>
              <a:defRPr sz="2400">
                <a:solidFill>
                  <a:srgbClr val="A5A5A5"/>
                </a:solidFill>
                <a:latin typeface="Roboto Medium" pitchFamily="2" charset="0"/>
                <a:ea typeface="Roboto Medium" pitchFamily="2" charset="0"/>
                <a:cs typeface="Roboto Medium" pitchFamily="2" charset="0"/>
              </a:defRPr>
            </a:lvl1pPr>
            <a:lvl2pPr marL="458788" indent="-215900">
              <a:spcBef>
                <a:spcPts val="900"/>
              </a:spcBef>
              <a:tabLst/>
              <a:defRPr sz="2000">
                <a:solidFill>
                  <a:schemeClr val="bg1"/>
                </a:solidFill>
              </a:defRPr>
            </a:lvl2pPr>
            <a:lvl3pPr marL="809625" indent="-215900">
              <a:spcBef>
                <a:spcPts val="900"/>
              </a:spcBef>
              <a:tabLst/>
              <a:defRPr sz="18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dirty="0"/>
              <a:t>Edit Master text styles</a:t>
            </a:r>
          </a:p>
        </p:txBody>
      </p:sp>
      <p:sp>
        <p:nvSpPr>
          <p:cNvPr id="28" name="Picture Placeholder 2">
            <a:extLst>
              <a:ext uri="{FF2B5EF4-FFF2-40B4-BE49-F238E27FC236}">
                <a16:creationId xmlns:a16="http://schemas.microsoft.com/office/drawing/2014/main" id="{2F415E3C-898F-174D-87AF-BF01FE9814F3}"/>
              </a:ext>
            </a:extLst>
          </p:cNvPr>
          <p:cNvSpPr>
            <a:spLocks noGrp="1"/>
          </p:cNvSpPr>
          <p:nvPr>
            <p:ph type="pic" sz="quarter" idx="24"/>
          </p:nvPr>
        </p:nvSpPr>
        <p:spPr>
          <a:xfrm>
            <a:off x="699247" y="2526937"/>
            <a:ext cx="3291840" cy="2167128"/>
          </a:xfrm>
          <a:prstGeom prst="rect">
            <a:avLst/>
          </a:prstGeom>
        </p:spPr>
        <p:txBody>
          <a:bodyPr/>
          <a:lstStyle>
            <a:lvl1pPr>
              <a:defRPr sz="1400">
                <a:solidFill>
                  <a:srgbClr val="A5A5A5"/>
                </a:solidFill>
                <a:latin typeface="Roboto Medium" pitchFamily="2" charset="0"/>
                <a:ea typeface="Roboto Medium" pitchFamily="2" charset="0"/>
                <a:cs typeface="Roboto Medium" pitchFamily="2" charset="0"/>
              </a:defRPr>
            </a:lvl1pPr>
          </a:lstStyle>
          <a:p>
            <a:endParaRPr lang="en-US" dirty="0"/>
          </a:p>
        </p:txBody>
      </p:sp>
      <p:sp>
        <p:nvSpPr>
          <p:cNvPr id="21"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4583041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3 Images Slide Black">
    <p:bg bwMode="gray">
      <p:bgPr>
        <a:solidFill>
          <a:schemeClr val="bg1"/>
        </a:solidFill>
        <a:effectLst/>
      </p:bgPr>
    </p:bg>
    <p:spTree>
      <p:nvGrpSpPr>
        <p:cNvPr id="1" name=""/>
        <p:cNvGrpSpPr/>
        <p:nvPr/>
      </p:nvGrpSpPr>
      <p:grpSpPr>
        <a:xfrm>
          <a:off x="0" y="0"/>
          <a:ext cx="0" cy="0"/>
          <a:chOff x="0" y="0"/>
          <a:chExt cx="0" cy="0"/>
        </a:xfrm>
      </p:grpSpPr>
      <p:pic>
        <p:nvPicPr>
          <p:cNvPr id="12" name="Picture 2" descr="C:\Users\Admin\Downloads\ilovepdf_pages-to-jpg (4)\RU_PPT Template-Grey Blank (1)_page-0003.jpg"/>
          <p:cNvPicPr>
            <a:picLocks noChangeAspect="1" noChangeArrowheads="1"/>
          </p:cNvPicPr>
          <p:nvPr userDrawn="1"/>
        </p:nvPicPr>
        <p:blipFill>
          <a:blip r:embed="rId2"/>
          <a:srcRect/>
          <a:stretch>
            <a:fillRect/>
          </a:stretch>
        </p:blipFill>
        <p:spPr bwMode="auto">
          <a:xfrm>
            <a:off x="0" y="0"/>
            <a:ext cx="12193190" cy="6858000"/>
          </a:xfrm>
          <a:prstGeom prst="rect">
            <a:avLst/>
          </a:prstGeom>
          <a:noFill/>
        </p:spPr>
      </p:pic>
      <p:sp>
        <p:nvSpPr>
          <p:cNvPr id="22" name="Picture Placeholder 2">
            <a:extLst>
              <a:ext uri="{FF2B5EF4-FFF2-40B4-BE49-F238E27FC236}">
                <a16:creationId xmlns:a16="http://schemas.microsoft.com/office/drawing/2014/main" id="{F32C3D9F-FFE4-0F49-B358-349DAE3C537A}"/>
              </a:ext>
            </a:extLst>
          </p:cNvPr>
          <p:cNvSpPr>
            <a:spLocks noGrp="1"/>
          </p:cNvSpPr>
          <p:nvPr>
            <p:ph type="pic" sz="quarter" idx="22"/>
          </p:nvPr>
        </p:nvSpPr>
        <p:spPr>
          <a:xfrm>
            <a:off x="8480943" y="2527475"/>
            <a:ext cx="3291840" cy="2167128"/>
          </a:xfrm>
          <a:prstGeom prst="rect">
            <a:avLst/>
          </a:prstGeom>
        </p:spPr>
        <p:txBody>
          <a:bodyPr/>
          <a:lstStyle>
            <a:lvl1pPr>
              <a:defRPr sz="1400">
                <a:solidFill>
                  <a:schemeClr val="bg1"/>
                </a:solidFill>
                <a:latin typeface="Roboto Medium" pitchFamily="2" charset="0"/>
                <a:ea typeface="Roboto Medium" pitchFamily="2" charset="0"/>
                <a:cs typeface="Roboto Medium" pitchFamily="2" charset="0"/>
              </a:defRPr>
            </a:lvl1pPr>
          </a:lstStyle>
          <a:p>
            <a:endParaRPr lang="en-US"/>
          </a:p>
        </p:txBody>
      </p:sp>
      <p:sp>
        <p:nvSpPr>
          <p:cNvPr id="27" name="Picture Placeholder 2">
            <a:extLst>
              <a:ext uri="{FF2B5EF4-FFF2-40B4-BE49-F238E27FC236}">
                <a16:creationId xmlns:a16="http://schemas.microsoft.com/office/drawing/2014/main" id="{6CCF012A-37B8-A846-96C9-F68F190709BA}"/>
              </a:ext>
            </a:extLst>
          </p:cNvPr>
          <p:cNvSpPr>
            <a:spLocks noGrp="1"/>
          </p:cNvSpPr>
          <p:nvPr>
            <p:ph type="pic" sz="quarter" idx="23"/>
          </p:nvPr>
        </p:nvSpPr>
        <p:spPr>
          <a:xfrm>
            <a:off x="4583894" y="2527476"/>
            <a:ext cx="3291840" cy="2167128"/>
          </a:xfrm>
          <a:prstGeom prst="rect">
            <a:avLst/>
          </a:prstGeom>
        </p:spPr>
        <p:txBody>
          <a:bodyPr/>
          <a:lstStyle>
            <a:lvl1pPr>
              <a:defRPr sz="1400">
                <a:solidFill>
                  <a:schemeClr val="bg1"/>
                </a:solidFill>
                <a:latin typeface="Roboto Medium" pitchFamily="2" charset="0"/>
                <a:ea typeface="Roboto Medium" pitchFamily="2" charset="0"/>
                <a:cs typeface="Roboto Medium" pitchFamily="2" charset="0"/>
              </a:defRPr>
            </a:lvl1pPr>
          </a:lstStyle>
          <a:p>
            <a:endParaRPr lang="en-US"/>
          </a:p>
        </p:txBody>
      </p:sp>
      <p:sp>
        <p:nvSpPr>
          <p:cNvPr id="17"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9965026"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23" name="Text Placeholder 2">
            <a:extLst>
              <a:ext uri="{FF2B5EF4-FFF2-40B4-BE49-F238E27FC236}">
                <a16:creationId xmlns:a16="http://schemas.microsoft.com/office/drawing/2014/main" id="{A171FABC-7F9F-3F4F-AF20-A434E98D4512}"/>
              </a:ext>
            </a:extLst>
          </p:cNvPr>
          <p:cNvSpPr>
            <a:spLocks noGrp="1"/>
          </p:cNvSpPr>
          <p:nvPr>
            <p:ph type="body" sz="quarter" idx="17" hasCustomPrompt="1"/>
          </p:nvPr>
        </p:nvSpPr>
        <p:spPr>
          <a:xfrm>
            <a:off x="623393" y="4869160"/>
            <a:ext cx="3442051" cy="1152128"/>
          </a:xfrm>
          <a:prstGeom prst="rect">
            <a:avLst/>
          </a:prstGeom>
        </p:spPr>
        <p:txBody>
          <a:bodyPr/>
          <a:lstStyle>
            <a:lvl1pPr marL="171450" indent="-171450">
              <a:spcBef>
                <a:spcPts val="300"/>
              </a:spcBef>
              <a:buFont typeface="Arial" panose="020B0604020202020204" pitchFamily="34" charset="0"/>
              <a:buChar char="•"/>
              <a:defRPr sz="2000">
                <a:solidFill>
                  <a:schemeClr val="bg1"/>
                </a:solidFill>
                <a:latin typeface="Roboto Medium" pitchFamily="2" charset="0"/>
                <a:ea typeface="Roboto Medium" pitchFamily="2" charset="0"/>
                <a:cs typeface="Roboto Medium" pitchFamily="2" charset="0"/>
              </a:defRPr>
            </a:lvl1pPr>
            <a:lvl2pPr marL="400050" indent="-157163">
              <a:spcBef>
                <a:spcPts val="900"/>
              </a:spcBef>
              <a:tabLst/>
              <a:defRPr sz="1100">
                <a:solidFill>
                  <a:schemeClr val="bg1"/>
                </a:solidFill>
              </a:defRPr>
            </a:lvl2pPr>
            <a:lvl3pPr marL="744538" indent="-150813">
              <a:spcBef>
                <a:spcPts val="900"/>
              </a:spcBef>
              <a:tabLst/>
              <a:defRPr sz="9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altLang="ja-JP" dirty="0"/>
              <a:t>Editable body copy</a:t>
            </a:r>
          </a:p>
        </p:txBody>
      </p:sp>
      <p:sp>
        <p:nvSpPr>
          <p:cNvPr id="24" name="Text Placeholder 2">
            <a:extLst>
              <a:ext uri="{FF2B5EF4-FFF2-40B4-BE49-F238E27FC236}">
                <a16:creationId xmlns:a16="http://schemas.microsoft.com/office/drawing/2014/main" id="{7AFFC4A7-46EC-C047-99A4-7BC9BF12521C}"/>
              </a:ext>
            </a:extLst>
          </p:cNvPr>
          <p:cNvSpPr>
            <a:spLocks noGrp="1"/>
          </p:cNvSpPr>
          <p:nvPr>
            <p:ph type="body" sz="quarter" idx="18" hasCustomPrompt="1"/>
          </p:nvPr>
        </p:nvSpPr>
        <p:spPr>
          <a:xfrm>
            <a:off x="4480249" y="4869160"/>
            <a:ext cx="3442051" cy="1152128"/>
          </a:xfrm>
          <a:prstGeom prst="rect">
            <a:avLst/>
          </a:prstGeom>
        </p:spPr>
        <p:txBody>
          <a:bodyPr/>
          <a:lstStyle>
            <a:lvl1pPr marL="230188" marR="0" indent="-230188" algn="l" defTabSz="914400" rtl="0" eaLnBrk="1" fontAlgn="auto" latinLnBrk="0" hangingPunct="1">
              <a:lnSpc>
                <a:spcPct val="90000"/>
              </a:lnSpc>
              <a:spcBef>
                <a:spcPts val="300"/>
              </a:spcBef>
              <a:spcAft>
                <a:spcPts val="0"/>
              </a:spcAft>
              <a:buClrTx/>
              <a:buSzTx/>
              <a:buFont typeface="Arial" panose="020B0604020202020204" pitchFamily="34" charset="0"/>
              <a:buChar char="•"/>
              <a:tabLst/>
              <a:defRPr sz="2000">
                <a:solidFill>
                  <a:schemeClr val="bg1"/>
                </a:solidFill>
                <a:latin typeface="Roboto Medium" pitchFamily="2" charset="0"/>
                <a:ea typeface="Roboto Medium" pitchFamily="2" charset="0"/>
                <a:cs typeface="Roboto Medium" pitchFamily="2" charset="0"/>
              </a:defRPr>
            </a:lvl1pPr>
            <a:lvl2pPr marL="574675" marR="0" indent="-11747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chemeClr val="bg1"/>
                </a:solidFill>
              </a:defRPr>
            </a:lvl2pPr>
            <a:lvl3pPr marL="1031875" marR="0" indent="-11747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9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ja-JP" dirty="0"/>
              <a:t>Editable body copy</a:t>
            </a:r>
          </a:p>
        </p:txBody>
      </p:sp>
      <p:sp>
        <p:nvSpPr>
          <p:cNvPr id="36" name="Text Placeholder 2">
            <a:extLst>
              <a:ext uri="{FF2B5EF4-FFF2-40B4-BE49-F238E27FC236}">
                <a16:creationId xmlns:a16="http://schemas.microsoft.com/office/drawing/2014/main" id="{4D8CAD92-AB23-784E-BBCE-25C0466B2FF0}"/>
              </a:ext>
            </a:extLst>
          </p:cNvPr>
          <p:cNvSpPr>
            <a:spLocks noGrp="1"/>
          </p:cNvSpPr>
          <p:nvPr>
            <p:ph type="body" sz="quarter" idx="19" hasCustomPrompt="1"/>
          </p:nvPr>
        </p:nvSpPr>
        <p:spPr>
          <a:xfrm>
            <a:off x="8445147" y="4869160"/>
            <a:ext cx="3442051" cy="1152128"/>
          </a:xfrm>
          <a:prstGeom prst="rect">
            <a:avLst/>
          </a:prstGeom>
        </p:spPr>
        <p:txBody>
          <a:bodyPr/>
          <a:lstStyle>
            <a:lvl1pPr marL="285750" indent="-285750">
              <a:spcBef>
                <a:spcPts val="300"/>
              </a:spcBef>
              <a:buFont typeface="Arial" panose="020B0604020202020204" pitchFamily="34" charset="0"/>
              <a:buChar char="•"/>
              <a:defRPr sz="2000">
                <a:solidFill>
                  <a:schemeClr val="bg1"/>
                </a:solidFill>
                <a:latin typeface="Roboto Medium" pitchFamily="2" charset="0"/>
                <a:ea typeface="Roboto Medium" pitchFamily="2" charset="0"/>
                <a:cs typeface="Roboto Medium" pitchFamily="2" charset="0"/>
              </a:defRPr>
            </a:lvl1pPr>
            <a:lvl2pPr marL="400050" indent="-157163">
              <a:spcBef>
                <a:spcPts val="900"/>
              </a:spcBef>
              <a:tabLst/>
              <a:defRPr sz="1100">
                <a:solidFill>
                  <a:schemeClr val="bg1"/>
                </a:solidFill>
              </a:defRPr>
            </a:lvl2pPr>
            <a:lvl3pPr marL="744538" indent="-150813">
              <a:spcBef>
                <a:spcPts val="900"/>
              </a:spcBef>
              <a:tabLst/>
              <a:defRPr sz="9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altLang="ja-JP" dirty="0"/>
              <a:t>Editable body copy</a:t>
            </a:r>
          </a:p>
        </p:txBody>
      </p:sp>
      <p:sp>
        <p:nvSpPr>
          <p:cNvPr id="14" name="Text Placeholder 2">
            <a:extLst>
              <a:ext uri="{FF2B5EF4-FFF2-40B4-BE49-F238E27FC236}">
                <a16:creationId xmlns:a16="http://schemas.microsoft.com/office/drawing/2014/main" id="{9133F4C6-1C2F-3C4D-AEE3-3C40BF75EF44}"/>
              </a:ext>
            </a:extLst>
          </p:cNvPr>
          <p:cNvSpPr>
            <a:spLocks noGrp="1"/>
          </p:cNvSpPr>
          <p:nvPr>
            <p:ph type="body" sz="quarter" idx="20"/>
          </p:nvPr>
        </p:nvSpPr>
        <p:spPr>
          <a:xfrm>
            <a:off x="623392" y="1340768"/>
            <a:ext cx="11089232" cy="864096"/>
          </a:xfrm>
          <a:prstGeom prst="rect">
            <a:avLst/>
          </a:prstGeom>
        </p:spPr>
        <p:txBody>
          <a:bodyPr anchor="ctr"/>
          <a:lstStyle>
            <a:lvl1pPr marL="0" indent="0">
              <a:spcBef>
                <a:spcPts val="1000"/>
              </a:spcBef>
              <a:buNone/>
              <a:defRPr sz="2400">
                <a:solidFill>
                  <a:schemeClr val="bg1"/>
                </a:solidFill>
                <a:latin typeface="Roboto Medium" pitchFamily="2" charset="0"/>
                <a:ea typeface="Roboto Medium" pitchFamily="2" charset="0"/>
                <a:cs typeface="Roboto Medium" pitchFamily="2" charset="0"/>
              </a:defRPr>
            </a:lvl1pPr>
            <a:lvl2pPr marL="458788" indent="-215900">
              <a:spcBef>
                <a:spcPts val="900"/>
              </a:spcBef>
              <a:tabLst/>
              <a:defRPr sz="2000">
                <a:solidFill>
                  <a:schemeClr val="bg1"/>
                </a:solidFill>
              </a:defRPr>
            </a:lvl2pPr>
            <a:lvl3pPr marL="809625" indent="-215900">
              <a:spcBef>
                <a:spcPts val="900"/>
              </a:spcBef>
              <a:tabLst/>
              <a:defRPr sz="18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dirty="0"/>
              <a:t>Edit Master text styles</a:t>
            </a:r>
          </a:p>
        </p:txBody>
      </p:sp>
      <p:sp>
        <p:nvSpPr>
          <p:cNvPr id="28" name="Picture Placeholder 2">
            <a:extLst>
              <a:ext uri="{FF2B5EF4-FFF2-40B4-BE49-F238E27FC236}">
                <a16:creationId xmlns:a16="http://schemas.microsoft.com/office/drawing/2014/main" id="{2F415E3C-898F-174D-87AF-BF01FE9814F3}"/>
              </a:ext>
            </a:extLst>
          </p:cNvPr>
          <p:cNvSpPr>
            <a:spLocks noGrp="1"/>
          </p:cNvSpPr>
          <p:nvPr>
            <p:ph type="pic" sz="quarter" idx="24"/>
          </p:nvPr>
        </p:nvSpPr>
        <p:spPr>
          <a:xfrm>
            <a:off x="699247" y="2526937"/>
            <a:ext cx="3291840" cy="2167128"/>
          </a:xfrm>
          <a:prstGeom prst="rect">
            <a:avLst/>
          </a:prstGeom>
        </p:spPr>
        <p:txBody>
          <a:bodyPr/>
          <a:lstStyle>
            <a:lvl1pPr>
              <a:defRPr sz="1400">
                <a:solidFill>
                  <a:schemeClr val="bg1"/>
                </a:solidFill>
                <a:latin typeface="Roboto Medium" pitchFamily="2" charset="0"/>
                <a:ea typeface="Roboto Medium" pitchFamily="2" charset="0"/>
                <a:cs typeface="Roboto Medium" pitchFamily="2" charset="0"/>
              </a:defRPr>
            </a:lvl1pPr>
          </a:lstStyle>
          <a:p>
            <a:endParaRPr lang="en-US" dirty="0"/>
          </a:p>
        </p:txBody>
      </p:sp>
      <p:sp>
        <p:nvSpPr>
          <p:cNvPr id="21"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4583041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Slide Black">
    <p:bg bwMode="gray">
      <p:bgPr>
        <a:solidFill>
          <a:schemeClr val="bg1"/>
        </a:solidFill>
        <a:effectLst/>
      </p:bgPr>
    </p:bg>
    <p:spTree>
      <p:nvGrpSpPr>
        <p:cNvPr id="1" name=""/>
        <p:cNvGrpSpPr/>
        <p:nvPr/>
      </p:nvGrpSpPr>
      <p:grpSpPr>
        <a:xfrm>
          <a:off x="0" y="0"/>
          <a:ext cx="0" cy="0"/>
          <a:chOff x="0" y="0"/>
          <a:chExt cx="0" cy="0"/>
        </a:xfrm>
      </p:grpSpPr>
      <p:pic>
        <p:nvPicPr>
          <p:cNvPr id="8194" name="Picture 2" descr="C:\Users\Admin\Downloads\ilovepdf_pages-to-jpg (4)\RU_PPT Template-Grey Blank (1)_page-0005.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11"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5258776"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Table page</a:t>
            </a:r>
          </a:p>
        </p:txBody>
      </p:sp>
      <p:sp>
        <p:nvSpPr>
          <p:cNvPr id="8" name="Text Placeholder 2">
            <a:extLst>
              <a:ext uri="{FF2B5EF4-FFF2-40B4-BE49-F238E27FC236}">
                <a16:creationId xmlns:a16="http://schemas.microsoft.com/office/drawing/2014/main" id="{A7260009-5486-ED4F-84C4-78FE71BC59FC}"/>
              </a:ext>
            </a:extLst>
          </p:cNvPr>
          <p:cNvSpPr>
            <a:spLocks noGrp="1"/>
          </p:cNvSpPr>
          <p:nvPr>
            <p:ph type="body" sz="quarter" idx="17"/>
          </p:nvPr>
        </p:nvSpPr>
        <p:spPr>
          <a:xfrm>
            <a:off x="623392" y="1340768"/>
            <a:ext cx="11089232" cy="864096"/>
          </a:xfrm>
          <a:prstGeom prst="rect">
            <a:avLst/>
          </a:prstGeom>
        </p:spPr>
        <p:txBody>
          <a:bodyPr anchor="ctr"/>
          <a:lstStyle>
            <a:lvl1pPr marL="0" indent="0">
              <a:spcBef>
                <a:spcPts val="1000"/>
              </a:spcBef>
              <a:buNone/>
              <a:defRPr sz="2400">
                <a:solidFill>
                  <a:schemeClr val="bg1"/>
                </a:solidFill>
                <a:latin typeface="Roboto Medium" pitchFamily="2" charset="0"/>
                <a:ea typeface="Roboto Medium" pitchFamily="2" charset="0"/>
                <a:cs typeface="Roboto Medium" pitchFamily="2" charset="0"/>
              </a:defRPr>
            </a:lvl1pPr>
            <a:lvl2pPr marL="458788" indent="-215900">
              <a:spcBef>
                <a:spcPts val="900"/>
              </a:spcBef>
              <a:tabLst/>
              <a:defRPr sz="2000">
                <a:solidFill>
                  <a:schemeClr val="bg1"/>
                </a:solidFill>
              </a:defRPr>
            </a:lvl2pPr>
            <a:lvl3pPr marL="809625" indent="-215900">
              <a:spcBef>
                <a:spcPts val="900"/>
              </a:spcBef>
              <a:tabLst/>
              <a:defRPr sz="18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dirty="0"/>
              <a:t>Edit Master text styles</a:t>
            </a:r>
          </a:p>
        </p:txBody>
      </p:sp>
      <p:sp>
        <p:nvSpPr>
          <p:cNvPr id="4" name="Table Placeholder 3">
            <a:extLst>
              <a:ext uri="{FF2B5EF4-FFF2-40B4-BE49-F238E27FC236}">
                <a16:creationId xmlns:a16="http://schemas.microsoft.com/office/drawing/2014/main" id="{941EFC9F-B96F-204C-8057-F2337DEBA477}"/>
              </a:ext>
            </a:extLst>
          </p:cNvPr>
          <p:cNvSpPr>
            <a:spLocks noGrp="1"/>
          </p:cNvSpPr>
          <p:nvPr>
            <p:ph type="tbl" sz="quarter" idx="18" hasCustomPrompt="1"/>
          </p:nvPr>
        </p:nvSpPr>
        <p:spPr>
          <a:xfrm>
            <a:off x="623392" y="2204864"/>
            <a:ext cx="11089183" cy="3887961"/>
          </a:xfrm>
          <a:prstGeom prst="rect">
            <a:avLst/>
          </a:prstGeom>
        </p:spPr>
        <p:txBody>
          <a:bodyPr/>
          <a:lstStyle>
            <a:lvl1pPr>
              <a:defRPr>
                <a:solidFill>
                  <a:schemeClr val="bg1"/>
                </a:solidFill>
                <a:latin typeface="Roboto Medium" pitchFamily="2" charset="0"/>
                <a:ea typeface="Roboto Medium" pitchFamily="2" charset="0"/>
                <a:cs typeface="Roboto Medium" pitchFamily="2" charset="0"/>
              </a:defRPr>
            </a:lvl1pPr>
          </a:lstStyle>
          <a:p>
            <a:r>
              <a:rPr lang="en-US" dirty="0"/>
              <a:t>Click icon to add Table</a:t>
            </a:r>
          </a:p>
        </p:txBody>
      </p:sp>
      <p:sp>
        <p:nvSpPr>
          <p:cNvPr id="9"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0254700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able Slide Black">
    <p:bg bwMode="gray">
      <p:bgPr>
        <a:solidFill>
          <a:schemeClr val="bg1"/>
        </a:solidFill>
        <a:effectLst/>
      </p:bgPr>
    </p:bg>
    <p:spTree>
      <p:nvGrpSpPr>
        <p:cNvPr id="1" name=""/>
        <p:cNvGrpSpPr/>
        <p:nvPr/>
      </p:nvGrpSpPr>
      <p:grpSpPr>
        <a:xfrm>
          <a:off x="0" y="0"/>
          <a:ext cx="0" cy="0"/>
          <a:chOff x="0" y="0"/>
          <a:chExt cx="0" cy="0"/>
        </a:xfrm>
      </p:grpSpPr>
      <p:pic>
        <p:nvPicPr>
          <p:cNvPr id="9218" name="Picture 2" descr="C:\Users\Admin\Downloads\ilovepdf_pages-to-jpg (3)\RU_PPT Template-White Blank (1)_page-0005.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11"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5258776" cy="838202"/>
          </a:xfrm>
          <a:prstGeom prst="rect">
            <a:avLst/>
          </a:prstGeom>
        </p:spPr>
        <p:txBody>
          <a:bodyPr anchor="ctr" anchorCtr="0">
            <a:noAutofit/>
          </a:bodyPr>
          <a:lstStyle>
            <a:lvl1pPr>
              <a:defRPr sz="2800" cap="all" spc="0" baseline="0">
                <a:solidFill>
                  <a:srgbClr val="A5A5A5"/>
                </a:solidFill>
                <a:latin typeface="Roboto Medium" pitchFamily="2" charset="0"/>
                <a:ea typeface="Roboto Medium" pitchFamily="2" charset="0"/>
                <a:cs typeface="Roboto Medium" pitchFamily="2" charset="0"/>
              </a:defRPr>
            </a:lvl1pPr>
          </a:lstStyle>
          <a:p>
            <a:r>
              <a:rPr lang="en-US" dirty="0"/>
              <a:t>Table page</a:t>
            </a:r>
          </a:p>
        </p:txBody>
      </p:sp>
      <p:sp>
        <p:nvSpPr>
          <p:cNvPr id="8" name="Text Placeholder 2">
            <a:extLst>
              <a:ext uri="{FF2B5EF4-FFF2-40B4-BE49-F238E27FC236}">
                <a16:creationId xmlns:a16="http://schemas.microsoft.com/office/drawing/2014/main" id="{A7260009-5486-ED4F-84C4-78FE71BC59FC}"/>
              </a:ext>
            </a:extLst>
          </p:cNvPr>
          <p:cNvSpPr>
            <a:spLocks noGrp="1"/>
          </p:cNvSpPr>
          <p:nvPr>
            <p:ph type="body" sz="quarter" idx="17"/>
          </p:nvPr>
        </p:nvSpPr>
        <p:spPr>
          <a:xfrm>
            <a:off x="623392" y="1340768"/>
            <a:ext cx="11089232" cy="864096"/>
          </a:xfrm>
          <a:prstGeom prst="rect">
            <a:avLst/>
          </a:prstGeom>
        </p:spPr>
        <p:txBody>
          <a:bodyPr anchor="ctr"/>
          <a:lstStyle>
            <a:lvl1pPr marL="0" indent="0">
              <a:spcBef>
                <a:spcPts val="1000"/>
              </a:spcBef>
              <a:buNone/>
              <a:defRPr sz="2400">
                <a:solidFill>
                  <a:srgbClr val="A5A5A5"/>
                </a:solidFill>
                <a:latin typeface="Roboto Medium" pitchFamily="2" charset="0"/>
                <a:ea typeface="Roboto Medium" pitchFamily="2" charset="0"/>
                <a:cs typeface="Roboto Medium" pitchFamily="2" charset="0"/>
              </a:defRPr>
            </a:lvl1pPr>
            <a:lvl2pPr marL="458788" indent="-215900">
              <a:spcBef>
                <a:spcPts val="900"/>
              </a:spcBef>
              <a:tabLst/>
              <a:defRPr sz="2000">
                <a:solidFill>
                  <a:schemeClr val="bg1"/>
                </a:solidFill>
              </a:defRPr>
            </a:lvl2pPr>
            <a:lvl3pPr marL="809625" indent="-215900">
              <a:spcBef>
                <a:spcPts val="900"/>
              </a:spcBef>
              <a:tabLst/>
              <a:defRPr sz="18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dirty="0"/>
              <a:t>Edit Master text styles</a:t>
            </a:r>
          </a:p>
        </p:txBody>
      </p:sp>
      <p:sp>
        <p:nvSpPr>
          <p:cNvPr id="4" name="Table Placeholder 3">
            <a:extLst>
              <a:ext uri="{FF2B5EF4-FFF2-40B4-BE49-F238E27FC236}">
                <a16:creationId xmlns:a16="http://schemas.microsoft.com/office/drawing/2014/main" id="{941EFC9F-B96F-204C-8057-F2337DEBA477}"/>
              </a:ext>
            </a:extLst>
          </p:cNvPr>
          <p:cNvSpPr>
            <a:spLocks noGrp="1"/>
          </p:cNvSpPr>
          <p:nvPr>
            <p:ph type="tbl" sz="quarter" idx="18" hasCustomPrompt="1"/>
          </p:nvPr>
        </p:nvSpPr>
        <p:spPr>
          <a:xfrm>
            <a:off x="623392" y="2204864"/>
            <a:ext cx="11089183" cy="3887961"/>
          </a:xfrm>
          <a:prstGeom prst="rect">
            <a:avLst/>
          </a:prstGeom>
        </p:spPr>
        <p:txBody>
          <a:bodyPr/>
          <a:lstStyle>
            <a:lvl1pPr>
              <a:defRPr>
                <a:solidFill>
                  <a:srgbClr val="A5A5A5"/>
                </a:solidFill>
                <a:latin typeface="Roboto Medium" pitchFamily="2" charset="0"/>
                <a:ea typeface="Roboto Medium" pitchFamily="2" charset="0"/>
                <a:cs typeface="Roboto Medium" pitchFamily="2" charset="0"/>
              </a:defRPr>
            </a:lvl1pPr>
          </a:lstStyle>
          <a:p>
            <a:r>
              <a:rPr lang="en-US" dirty="0"/>
              <a:t>Click icon to add Table</a:t>
            </a:r>
          </a:p>
        </p:txBody>
      </p:sp>
      <p:sp>
        <p:nvSpPr>
          <p:cNvPr id="9"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025470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over White">
    <p:spTree>
      <p:nvGrpSpPr>
        <p:cNvPr id="1" name=""/>
        <p:cNvGrpSpPr/>
        <p:nvPr/>
      </p:nvGrpSpPr>
      <p:grpSpPr>
        <a:xfrm>
          <a:off x="0" y="0"/>
          <a:ext cx="0" cy="0"/>
          <a:chOff x="0" y="0"/>
          <a:chExt cx="0" cy="0"/>
        </a:xfrm>
      </p:grpSpPr>
      <p:pic>
        <p:nvPicPr>
          <p:cNvPr id="13" name="Picture 2" descr="C:\Users\Admin\Downloads\ilovepdf_pages-to-jpg (2)\RU_PPT Template-Grey Blank_page-0001.jpg"/>
          <p:cNvPicPr>
            <a:picLocks noChangeAspect="1" noChangeArrowheads="1"/>
          </p:cNvPicPr>
          <p:nvPr userDrawn="1"/>
        </p:nvPicPr>
        <p:blipFill>
          <a:blip r:embed="rId2"/>
          <a:srcRect/>
          <a:stretch>
            <a:fillRect/>
          </a:stretch>
        </p:blipFill>
        <p:spPr bwMode="auto">
          <a:xfrm>
            <a:off x="0" y="0"/>
            <a:ext cx="12193191" cy="6858000"/>
          </a:xfrm>
          <a:prstGeom prst="rect">
            <a:avLst/>
          </a:prstGeom>
          <a:noFill/>
        </p:spPr>
      </p:pic>
      <p:grpSp>
        <p:nvGrpSpPr>
          <p:cNvPr id="21" name="Group 20">
            <a:extLst>
              <a:ext uri="{FF2B5EF4-FFF2-40B4-BE49-F238E27FC236}">
                <a16:creationId xmlns:a16="http://schemas.microsoft.com/office/drawing/2014/main" id="{5AFE99A1-F019-42EF-A6DD-FBA9CE0E5FB1}"/>
              </a:ext>
            </a:extLst>
          </p:cNvPr>
          <p:cNvGrpSpPr/>
          <p:nvPr userDrawn="1"/>
        </p:nvGrpSpPr>
        <p:grpSpPr>
          <a:xfrm>
            <a:off x="9220200" y="304800"/>
            <a:ext cx="2601503" cy="1082742"/>
            <a:chOff x="10616154" y="97913"/>
            <a:chExt cx="3619726" cy="1349912"/>
          </a:xfrm>
        </p:grpSpPr>
        <p:pic>
          <p:nvPicPr>
            <p:cNvPr id="22"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7"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Title 1">
            <a:extLst>
              <a:ext uri="{FF2B5EF4-FFF2-40B4-BE49-F238E27FC236}">
                <a16:creationId xmlns:a16="http://schemas.microsoft.com/office/drawing/2014/main" id="{3567D619-CB47-F041-985A-230E32AF28B6}"/>
              </a:ext>
            </a:extLst>
          </p:cNvPr>
          <p:cNvSpPr>
            <a:spLocks noGrp="1"/>
          </p:cNvSpPr>
          <p:nvPr>
            <p:ph type="title" hasCustomPrompt="1"/>
          </p:nvPr>
        </p:nvSpPr>
        <p:spPr bwMode="gray">
          <a:xfrm>
            <a:off x="1058553" y="3124200"/>
            <a:ext cx="8421823" cy="1750095"/>
          </a:xfrm>
          <a:prstGeom prst="rect">
            <a:avLst/>
          </a:prstGeom>
        </p:spPr>
        <p:txBody>
          <a:bodyPr anchor="ctr"/>
          <a:lstStyle>
            <a:lvl1pPr>
              <a:defRPr sz="4000" spc="0" baseline="0">
                <a:solidFill>
                  <a:srgbClr val="FF6600"/>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20" name="Text Placeholder 2">
            <a:extLst>
              <a:ext uri="{FF2B5EF4-FFF2-40B4-BE49-F238E27FC236}">
                <a16:creationId xmlns:a16="http://schemas.microsoft.com/office/drawing/2014/main" id="{DD82E332-C6ED-164F-A8EB-880825F13C99}"/>
              </a:ext>
            </a:extLst>
          </p:cNvPr>
          <p:cNvSpPr>
            <a:spLocks noGrp="1"/>
          </p:cNvSpPr>
          <p:nvPr>
            <p:ph type="body" sz="quarter" idx="10" hasCustomPrompt="1"/>
          </p:nvPr>
        </p:nvSpPr>
        <p:spPr bwMode="gray">
          <a:xfrm>
            <a:off x="1046572" y="5129788"/>
            <a:ext cx="6755716" cy="407987"/>
          </a:xfrm>
          <a:prstGeom prst="rect">
            <a:avLst/>
          </a:prstGeom>
        </p:spPr>
        <p:txBody>
          <a:bodyPr anchor="ctr"/>
          <a:lstStyle>
            <a:lvl1pPr marL="0" marR="0" indent="0" algn="l" defTabSz="914400" rtl="0" eaLnBrk="1" fontAlgn="auto" latinLnBrk="0" hangingPunct="1">
              <a:lnSpc>
                <a:spcPct val="100000"/>
              </a:lnSpc>
              <a:spcBef>
                <a:spcPts val="0"/>
              </a:spcBef>
              <a:spcAft>
                <a:spcPts val="0"/>
              </a:spcAft>
              <a:buClrTx/>
              <a:buSzTx/>
              <a:buFontTx/>
              <a:buNone/>
              <a:tabLst/>
              <a:defRPr lang="en-NZ" sz="2500" kern="1200" spc="400" baseline="0" dirty="0">
                <a:solidFill>
                  <a:srgbClr val="FF6600"/>
                </a:solidFill>
                <a:latin typeface="Roboto Medium" pitchFamily="2" charset="0"/>
                <a:ea typeface="Roboto Medium" pitchFamily="2" charset="0"/>
                <a:cs typeface="Roboto Medium" pitchFamily="2" charset="0"/>
              </a:defRPr>
            </a:lvl1pPr>
          </a:lstStyle>
          <a:p>
            <a:r>
              <a:rPr lang="en-NZ" dirty="0"/>
              <a:t>Department Name and Division</a:t>
            </a:r>
          </a:p>
        </p:txBody>
      </p:sp>
    </p:spTree>
    <p:extLst>
      <p:ext uri="{BB962C8B-B14F-4D97-AF65-F5344CB8AC3E}">
        <p14:creationId xmlns:p14="http://schemas.microsoft.com/office/powerpoint/2010/main" val="15187634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Graph Slide Black">
    <p:bg bwMode="gray">
      <p:bgPr>
        <a:solidFill>
          <a:schemeClr val="bg1"/>
        </a:solidFill>
        <a:effectLst/>
      </p:bgPr>
    </p:bg>
    <p:spTree>
      <p:nvGrpSpPr>
        <p:cNvPr id="1" name=""/>
        <p:cNvGrpSpPr/>
        <p:nvPr/>
      </p:nvGrpSpPr>
      <p:grpSpPr>
        <a:xfrm>
          <a:off x="0" y="0"/>
          <a:ext cx="0" cy="0"/>
          <a:chOff x="0" y="0"/>
          <a:chExt cx="0" cy="0"/>
        </a:xfrm>
      </p:grpSpPr>
      <p:pic>
        <p:nvPicPr>
          <p:cNvPr id="12290" name="Picture 2" descr="C:\Users\Admin\Downloads\ilovepdf_pages-to-jpg (4)\RU_PPT Template-Grey Blank (1)_page-0005.jpg"/>
          <p:cNvPicPr>
            <a:picLocks noChangeAspect="1" noChangeArrowheads="1"/>
          </p:cNvPicPr>
          <p:nvPr userDrawn="1"/>
        </p:nvPicPr>
        <p:blipFill>
          <a:blip r:embed="rId2"/>
          <a:srcRect/>
          <a:stretch>
            <a:fillRect/>
          </a:stretch>
        </p:blipFill>
        <p:spPr bwMode="auto">
          <a:xfrm>
            <a:off x="0" y="0"/>
            <a:ext cx="12193191" cy="6858000"/>
          </a:xfrm>
          <a:prstGeom prst="rect">
            <a:avLst/>
          </a:prstGeom>
          <a:noFill/>
        </p:spPr>
      </p:pic>
      <p:sp>
        <p:nvSpPr>
          <p:cNvPr id="5" name="Chart Placeholder 4">
            <a:extLst>
              <a:ext uri="{FF2B5EF4-FFF2-40B4-BE49-F238E27FC236}">
                <a16:creationId xmlns:a16="http://schemas.microsoft.com/office/drawing/2014/main" id="{C95A2DA0-563A-2A49-9D5E-DC5BC2FF0F6D}"/>
              </a:ext>
            </a:extLst>
          </p:cNvPr>
          <p:cNvSpPr>
            <a:spLocks noGrp="1"/>
          </p:cNvSpPr>
          <p:nvPr>
            <p:ph type="chart" sz="quarter" idx="19" hasCustomPrompt="1"/>
          </p:nvPr>
        </p:nvSpPr>
        <p:spPr>
          <a:xfrm>
            <a:off x="407368" y="2276872"/>
            <a:ext cx="11325348" cy="3751914"/>
          </a:xfrm>
          <a:prstGeom prst="rect">
            <a:avLst/>
          </a:prstGeom>
          <a:ln>
            <a:noFill/>
          </a:ln>
        </p:spPr>
        <p:txBody>
          <a:bodyPr/>
          <a:lstStyle>
            <a:lvl1pPr>
              <a:defRPr>
                <a:solidFill>
                  <a:schemeClr val="bg1"/>
                </a:solidFill>
                <a:latin typeface="Roboto Medium" pitchFamily="2" charset="0"/>
                <a:ea typeface="Roboto Medium" pitchFamily="2" charset="0"/>
                <a:cs typeface="Roboto Medium" pitchFamily="2" charset="0"/>
              </a:defRPr>
            </a:lvl1pPr>
          </a:lstStyle>
          <a:p>
            <a:r>
              <a:rPr lang="en-US" dirty="0"/>
              <a:t>Click icon to add bar Graph</a:t>
            </a:r>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p:nvPr>
        </p:nvSpPr>
        <p:spPr>
          <a:xfrm>
            <a:off x="623392" y="1340768"/>
            <a:ext cx="11089232" cy="864096"/>
          </a:xfrm>
          <a:prstGeom prst="rect">
            <a:avLst/>
          </a:prstGeom>
        </p:spPr>
        <p:txBody>
          <a:bodyPr anchor="ctr"/>
          <a:lstStyle>
            <a:lvl1pPr marL="0" indent="0">
              <a:spcBef>
                <a:spcPts val="1000"/>
              </a:spcBef>
              <a:buNone/>
              <a:defRPr sz="2400">
                <a:solidFill>
                  <a:schemeClr val="bg1"/>
                </a:solidFill>
                <a:latin typeface="Roboto Medium" pitchFamily="2" charset="0"/>
                <a:ea typeface="Roboto Medium" pitchFamily="2" charset="0"/>
                <a:cs typeface="Roboto Medium" pitchFamily="2" charset="0"/>
              </a:defRPr>
            </a:lvl1pPr>
            <a:lvl2pPr marL="458788" indent="-215900">
              <a:spcBef>
                <a:spcPts val="900"/>
              </a:spcBef>
              <a:tabLst/>
              <a:defRPr sz="2000">
                <a:solidFill>
                  <a:schemeClr val="bg1"/>
                </a:solidFill>
              </a:defRPr>
            </a:lvl2pPr>
            <a:lvl3pPr marL="809625" indent="-215900">
              <a:spcBef>
                <a:spcPts val="900"/>
              </a:spcBef>
              <a:tabLst/>
              <a:defRPr sz="18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dirty="0"/>
              <a:t>Edit Master text styles</a:t>
            </a:r>
          </a:p>
        </p:txBody>
      </p:sp>
      <p:sp>
        <p:nvSpPr>
          <p:cNvPr id="11"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5258776"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Bar</a:t>
            </a:r>
            <a:br>
              <a:rPr lang="en-US" dirty="0"/>
            </a:br>
            <a:r>
              <a:rPr lang="en-US" dirty="0"/>
              <a:t>Graph</a:t>
            </a:r>
          </a:p>
        </p:txBody>
      </p:sp>
      <p:sp>
        <p:nvSpPr>
          <p:cNvPr id="12"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27231461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Graph Slide Black">
    <p:bg bwMode="gray">
      <p:bgPr>
        <a:solidFill>
          <a:schemeClr val="bg1"/>
        </a:solidFill>
        <a:effectLst/>
      </p:bgPr>
    </p:bg>
    <p:spTree>
      <p:nvGrpSpPr>
        <p:cNvPr id="1" name=""/>
        <p:cNvGrpSpPr/>
        <p:nvPr/>
      </p:nvGrpSpPr>
      <p:grpSpPr>
        <a:xfrm>
          <a:off x="0" y="0"/>
          <a:ext cx="0" cy="0"/>
          <a:chOff x="0" y="0"/>
          <a:chExt cx="0" cy="0"/>
        </a:xfrm>
      </p:grpSpPr>
      <p:pic>
        <p:nvPicPr>
          <p:cNvPr id="13314" name="Picture 2" descr="C:\Users\Admin\Downloads\ilovepdf_pages-to-jpg (3)\RU_PPT Template-White Blank (1)_page-0005.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5" name="Chart Placeholder 4">
            <a:extLst>
              <a:ext uri="{FF2B5EF4-FFF2-40B4-BE49-F238E27FC236}">
                <a16:creationId xmlns:a16="http://schemas.microsoft.com/office/drawing/2014/main" id="{C95A2DA0-563A-2A49-9D5E-DC5BC2FF0F6D}"/>
              </a:ext>
            </a:extLst>
          </p:cNvPr>
          <p:cNvSpPr>
            <a:spLocks noGrp="1"/>
          </p:cNvSpPr>
          <p:nvPr>
            <p:ph type="chart" sz="quarter" idx="19" hasCustomPrompt="1"/>
          </p:nvPr>
        </p:nvSpPr>
        <p:spPr>
          <a:xfrm>
            <a:off x="407368" y="2276872"/>
            <a:ext cx="11325348" cy="3751914"/>
          </a:xfrm>
          <a:prstGeom prst="rect">
            <a:avLst/>
          </a:prstGeom>
          <a:ln>
            <a:noFill/>
          </a:ln>
        </p:spPr>
        <p:txBody>
          <a:bodyPr/>
          <a:lstStyle>
            <a:lvl1pPr>
              <a:defRPr>
                <a:solidFill>
                  <a:srgbClr val="A5A5A5"/>
                </a:solidFill>
                <a:latin typeface="Roboto Medium" pitchFamily="2" charset="0"/>
                <a:ea typeface="Roboto Medium" pitchFamily="2" charset="0"/>
                <a:cs typeface="Roboto Medium" pitchFamily="2" charset="0"/>
              </a:defRPr>
            </a:lvl1pPr>
          </a:lstStyle>
          <a:p>
            <a:r>
              <a:rPr lang="en-US" dirty="0"/>
              <a:t>Click icon to add bar Graph</a:t>
            </a:r>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p:nvPr>
        </p:nvSpPr>
        <p:spPr>
          <a:xfrm>
            <a:off x="623392" y="1340768"/>
            <a:ext cx="11089232" cy="864096"/>
          </a:xfrm>
          <a:prstGeom prst="rect">
            <a:avLst/>
          </a:prstGeom>
        </p:spPr>
        <p:txBody>
          <a:bodyPr anchor="ctr"/>
          <a:lstStyle>
            <a:lvl1pPr marL="0" indent="0">
              <a:spcBef>
                <a:spcPts val="1000"/>
              </a:spcBef>
              <a:buNone/>
              <a:defRPr sz="2400">
                <a:solidFill>
                  <a:srgbClr val="A5A5A5"/>
                </a:solidFill>
                <a:latin typeface="Roboto Medium" pitchFamily="2" charset="0"/>
                <a:ea typeface="Roboto Medium" pitchFamily="2" charset="0"/>
                <a:cs typeface="Roboto Medium" pitchFamily="2" charset="0"/>
              </a:defRPr>
            </a:lvl1pPr>
            <a:lvl2pPr marL="458788" indent="-215900">
              <a:spcBef>
                <a:spcPts val="900"/>
              </a:spcBef>
              <a:tabLst/>
              <a:defRPr sz="2000">
                <a:solidFill>
                  <a:schemeClr val="bg1"/>
                </a:solidFill>
              </a:defRPr>
            </a:lvl2pPr>
            <a:lvl3pPr marL="809625" indent="-215900">
              <a:spcBef>
                <a:spcPts val="900"/>
              </a:spcBef>
              <a:tabLst/>
              <a:defRPr sz="18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dirty="0"/>
              <a:t>Edit Master text styles</a:t>
            </a:r>
          </a:p>
        </p:txBody>
      </p:sp>
      <p:sp>
        <p:nvSpPr>
          <p:cNvPr id="11"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5258776" cy="838202"/>
          </a:xfrm>
          <a:prstGeom prst="rect">
            <a:avLst/>
          </a:prstGeom>
        </p:spPr>
        <p:txBody>
          <a:bodyPr anchor="ctr" anchorCtr="0">
            <a:noAutofit/>
          </a:bodyPr>
          <a:lstStyle>
            <a:lvl1pPr>
              <a:defRPr sz="2800" cap="all" spc="0" baseline="0">
                <a:solidFill>
                  <a:srgbClr val="A5A5A5"/>
                </a:solidFill>
                <a:latin typeface="Roboto Medium" pitchFamily="2" charset="0"/>
                <a:ea typeface="Roboto Medium" pitchFamily="2" charset="0"/>
                <a:cs typeface="Roboto Medium" pitchFamily="2" charset="0"/>
              </a:defRPr>
            </a:lvl1pPr>
          </a:lstStyle>
          <a:p>
            <a:r>
              <a:rPr lang="en-US" dirty="0"/>
              <a:t>Bar</a:t>
            </a:r>
            <a:br>
              <a:rPr lang="en-US" dirty="0"/>
            </a:br>
            <a:r>
              <a:rPr lang="en-US" dirty="0"/>
              <a:t>Graph</a:t>
            </a:r>
          </a:p>
        </p:txBody>
      </p:sp>
      <p:sp>
        <p:nvSpPr>
          <p:cNvPr id="12"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27231461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py and Graph Black">
    <p:bg bwMode="gray">
      <p:bgPr>
        <a:solidFill>
          <a:schemeClr val="bg1"/>
        </a:solidFill>
        <a:effectLst/>
      </p:bgPr>
    </p:bg>
    <p:spTree>
      <p:nvGrpSpPr>
        <p:cNvPr id="1" name=""/>
        <p:cNvGrpSpPr/>
        <p:nvPr/>
      </p:nvGrpSpPr>
      <p:grpSpPr>
        <a:xfrm>
          <a:off x="0" y="0"/>
          <a:ext cx="0" cy="0"/>
          <a:chOff x="0" y="0"/>
          <a:chExt cx="0" cy="0"/>
        </a:xfrm>
      </p:grpSpPr>
      <p:pic>
        <p:nvPicPr>
          <p:cNvPr id="9" name="Picture 2" descr="C:\Users\Admin\Downloads\ilovepdf_pages-to-jpg (4)\RU_PPT Template-Grey Blank (1)_page-0005.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5" name="Chart Placeholder 4">
            <a:extLst>
              <a:ext uri="{FF2B5EF4-FFF2-40B4-BE49-F238E27FC236}">
                <a16:creationId xmlns:a16="http://schemas.microsoft.com/office/drawing/2014/main" id="{C95A2DA0-563A-2A49-9D5E-DC5BC2FF0F6D}"/>
              </a:ext>
            </a:extLst>
          </p:cNvPr>
          <p:cNvSpPr>
            <a:spLocks noGrp="1"/>
          </p:cNvSpPr>
          <p:nvPr>
            <p:ph type="chart" sz="quarter" idx="19"/>
          </p:nvPr>
        </p:nvSpPr>
        <p:spPr>
          <a:xfrm>
            <a:off x="6328612" y="1376067"/>
            <a:ext cx="5404104" cy="4789237"/>
          </a:xfrm>
          <a:prstGeom prst="rect">
            <a:avLst/>
          </a:prstGeom>
        </p:spPr>
        <p:txBody>
          <a:bodyPr/>
          <a:lstStyle>
            <a:lvl1pPr>
              <a:defRPr>
                <a:solidFill>
                  <a:schemeClr val="bg1"/>
                </a:solidFill>
                <a:latin typeface="Roboto Medium" pitchFamily="2" charset="0"/>
                <a:ea typeface="Roboto Medium" pitchFamily="2" charset="0"/>
                <a:cs typeface="Roboto Medium" pitchFamily="2" charset="0"/>
              </a:defRPr>
            </a:lvl1pPr>
          </a:lstStyle>
          <a:p>
            <a:r>
              <a:rPr lang="en-US" dirty="0"/>
              <a:t>Click icon to add chart</a:t>
            </a:r>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hasCustomPrompt="1"/>
          </p:nvPr>
        </p:nvSpPr>
        <p:spPr>
          <a:xfrm>
            <a:off x="623392" y="1399629"/>
            <a:ext cx="5230853" cy="4722813"/>
          </a:xfrm>
          <a:prstGeom prst="rect">
            <a:avLst/>
          </a:prstGeom>
        </p:spPr>
        <p:txBody>
          <a:bodyPr/>
          <a:lstStyle>
            <a:lvl1pPr>
              <a:spcBef>
                <a:spcPts val="1000"/>
              </a:spcBef>
              <a:defRPr sz="2400">
                <a:solidFill>
                  <a:schemeClr val="bg1"/>
                </a:solidFill>
                <a:latin typeface="Roboto Medium" pitchFamily="2" charset="0"/>
                <a:ea typeface="Roboto Medium" pitchFamily="2" charset="0"/>
                <a:cs typeface="Roboto Medium" pitchFamily="2" charset="0"/>
              </a:defRPr>
            </a:lvl1pPr>
            <a:lvl2pPr marL="458788" indent="-215900">
              <a:spcBef>
                <a:spcPts val="1000"/>
              </a:spcBef>
              <a:tabLst/>
              <a:defRPr sz="2200">
                <a:solidFill>
                  <a:schemeClr val="bg1"/>
                </a:solidFill>
                <a:latin typeface="Roboto Medium" pitchFamily="2" charset="0"/>
                <a:ea typeface="Roboto Medium" pitchFamily="2" charset="0"/>
                <a:cs typeface="Roboto Medium" pitchFamily="2" charset="0"/>
              </a:defRPr>
            </a:lvl2pPr>
            <a:lvl3pPr marL="809625" indent="-215900">
              <a:spcBef>
                <a:spcPts val="1000"/>
              </a:spcBef>
              <a:tabLst/>
              <a:defRPr sz="2000">
                <a:solidFill>
                  <a:schemeClr val="bg1"/>
                </a:solidFill>
                <a:latin typeface="Roboto Medium" pitchFamily="2" charset="0"/>
                <a:ea typeface="Roboto Medium" pitchFamily="2" charset="0"/>
                <a:cs typeface="Roboto Medium" pitchFamily="2" charset="0"/>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altLang="ja-JP" dirty="0"/>
              <a:t>Editable body copy</a:t>
            </a:r>
          </a:p>
          <a:p>
            <a:pPr lvl="1"/>
            <a:r>
              <a:rPr lang="en-US" altLang="ja-JP" dirty="0"/>
              <a:t>Editable body copy</a:t>
            </a:r>
          </a:p>
          <a:p>
            <a:pPr lvl="2"/>
            <a:r>
              <a:rPr lang="en-US" altLang="ja-JP" dirty="0"/>
              <a:t>Editable body copy</a:t>
            </a:r>
          </a:p>
        </p:txBody>
      </p:sp>
      <p:sp>
        <p:nvSpPr>
          <p:cNvPr id="8"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69" y="395786"/>
            <a:ext cx="6211927"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12"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5185102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opy and Graph Black">
    <p:bg bwMode="gray">
      <p:bgPr>
        <a:solidFill>
          <a:schemeClr val="bg1"/>
        </a:solidFill>
        <a:effectLst/>
      </p:bgPr>
    </p:bg>
    <p:spTree>
      <p:nvGrpSpPr>
        <p:cNvPr id="1" name=""/>
        <p:cNvGrpSpPr/>
        <p:nvPr/>
      </p:nvGrpSpPr>
      <p:grpSpPr>
        <a:xfrm>
          <a:off x="0" y="0"/>
          <a:ext cx="0" cy="0"/>
          <a:chOff x="0" y="0"/>
          <a:chExt cx="0" cy="0"/>
        </a:xfrm>
      </p:grpSpPr>
      <p:pic>
        <p:nvPicPr>
          <p:cNvPr id="7" name="Picture 2" descr="C:\Users\Admin\Downloads\ilovepdf_pages-to-jpg (3)\RU_PPT Template-White Blank (1)_page-0005.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5" name="Chart Placeholder 4">
            <a:extLst>
              <a:ext uri="{FF2B5EF4-FFF2-40B4-BE49-F238E27FC236}">
                <a16:creationId xmlns:a16="http://schemas.microsoft.com/office/drawing/2014/main" id="{C95A2DA0-563A-2A49-9D5E-DC5BC2FF0F6D}"/>
              </a:ext>
            </a:extLst>
          </p:cNvPr>
          <p:cNvSpPr>
            <a:spLocks noGrp="1"/>
          </p:cNvSpPr>
          <p:nvPr>
            <p:ph type="chart" sz="quarter" idx="19"/>
          </p:nvPr>
        </p:nvSpPr>
        <p:spPr>
          <a:xfrm>
            <a:off x="6328612" y="1376067"/>
            <a:ext cx="5404104" cy="4789237"/>
          </a:xfrm>
          <a:prstGeom prst="rect">
            <a:avLst/>
          </a:prstGeom>
        </p:spPr>
        <p:txBody>
          <a:bodyPr/>
          <a:lstStyle>
            <a:lvl1pPr>
              <a:defRPr baseline="0">
                <a:solidFill>
                  <a:srgbClr val="A5A5A5"/>
                </a:solidFill>
                <a:latin typeface="Roboto Medium" pitchFamily="2" charset="0"/>
                <a:ea typeface="Roboto Medium" pitchFamily="2" charset="0"/>
                <a:cs typeface="Roboto Medium" pitchFamily="2" charset="0"/>
              </a:defRPr>
            </a:lvl1pPr>
          </a:lstStyle>
          <a:p>
            <a:r>
              <a:rPr lang="en-US" dirty="0"/>
              <a:t>Click icon to add chart</a:t>
            </a:r>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hasCustomPrompt="1"/>
          </p:nvPr>
        </p:nvSpPr>
        <p:spPr>
          <a:xfrm>
            <a:off x="623392" y="1399629"/>
            <a:ext cx="5230853" cy="4722813"/>
          </a:xfrm>
          <a:prstGeom prst="rect">
            <a:avLst/>
          </a:prstGeom>
        </p:spPr>
        <p:txBody>
          <a:bodyPr/>
          <a:lstStyle>
            <a:lvl1pPr>
              <a:spcBef>
                <a:spcPts val="1000"/>
              </a:spcBef>
              <a:defRPr sz="2400">
                <a:solidFill>
                  <a:srgbClr val="A5A5A5"/>
                </a:solidFill>
                <a:latin typeface="Roboto Medium" pitchFamily="2" charset="0"/>
                <a:ea typeface="Roboto Medium" pitchFamily="2" charset="0"/>
                <a:cs typeface="Roboto Medium" pitchFamily="2" charset="0"/>
              </a:defRPr>
            </a:lvl1pPr>
            <a:lvl2pPr marL="458788" indent="-215900">
              <a:spcBef>
                <a:spcPts val="1000"/>
              </a:spcBef>
              <a:tabLst/>
              <a:defRPr sz="2200">
                <a:solidFill>
                  <a:srgbClr val="A5A5A5"/>
                </a:solidFill>
                <a:latin typeface="Roboto Medium" pitchFamily="2" charset="0"/>
                <a:ea typeface="Roboto Medium" pitchFamily="2" charset="0"/>
                <a:cs typeface="Roboto Medium" pitchFamily="2" charset="0"/>
              </a:defRPr>
            </a:lvl2pPr>
            <a:lvl3pPr marL="809625" indent="-215900">
              <a:spcBef>
                <a:spcPts val="1000"/>
              </a:spcBef>
              <a:tabLst/>
              <a:defRPr sz="2000">
                <a:solidFill>
                  <a:srgbClr val="A5A5A5"/>
                </a:solidFill>
                <a:latin typeface="Roboto Medium" pitchFamily="2" charset="0"/>
                <a:ea typeface="Roboto Medium" pitchFamily="2" charset="0"/>
                <a:cs typeface="Roboto Medium" pitchFamily="2" charset="0"/>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altLang="ja-JP" dirty="0"/>
              <a:t>Editable body copy</a:t>
            </a:r>
          </a:p>
          <a:p>
            <a:pPr lvl="1"/>
            <a:r>
              <a:rPr lang="en-US" altLang="ja-JP" dirty="0"/>
              <a:t>Editable body copy</a:t>
            </a:r>
          </a:p>
          <a:p>
            <a:pPr lvl="2"/>
            <a:r>
              <a:rPr lang="en-US" altLang="ja-JP" dirty="0"/>
              <a:t>Editable body copy</a:t>
            </a:r>
          </a:p>
        </p:txBody>
      </p:sp>
      <p:sp>
        <p:nvSpPr>
          <p:cNvPr id="8"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69" y="395786"/>
            <a:ext cx="6211927" cy="838202"/>
          </a:xfrm>
          <a:prstGeom prst="rect">
            <a:avLst/>
          </a:prstGeom>
        </p:spPr>
        <p:txBody>
          <a:bodyPr anchor="ctr" anchorCtr="0">
            <a:noAutofit/>
          </a:bodyPr>
          <a:lstStyle>
            <a:lvl1pPr>
              <a:defRPr sz="2800" cap="all" spc="0" baseline="0">
                <a:solidFill>
                  <a:srgbClr val="A5A5A5"/>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12"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51851022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low Slide Black">
    <p:bg bwMode="gray">
      <p:bgPr>
        <a:solidFill>
          <a:schemeClr val="bg1"/>
        </a:solidFill>
        <a:effectLst/>
      </p:bgPr>
    </p:bg>
    <p:spTree>
      <p:nvGrpSpPr>
        <p:cNvPr id="1" name=""/>
        <p:cNvGrpSpPr/>
        <p:nvPr/>
      </p:nvGrpSpPr>
      <p:grpSpPr>
        <a:xfrm>
          <a:off x="0" y="0"/>
          <a:ext cx="0" cy="0"/>
          <a:chOff x="0" y="0"/>
          <a:chExt cx="0" cy="0"/>
        </a:xfrm>
      </p:grpSpPr>
      <p:pic>
        <p:nvPicPr>
          <p:cNvPr id="21" name="Picture 2" descr="C:\Users\Admin\Downloads\ilovepdf_pages-to-jpg (4)\RU_PPT Template-Grey Blank (1)_page-0005.jpg"/>
          <p:cNvPicPr>
            <a:picLocks noChangeAspect="1" noChangeArrowheads="1"/>
          </p:cNvPicPr>
          <p:nvPr userDrawn="1"/>
        </p:nvPicPr>
        <p:blipFill>
          <a:blip r:embed="rId2"/>
          <a:srcRect/>
          <a:stretch>
            <a:fillRect/>
          </a:stretch>
        </p:blipFill>
        <p:spPr bwMode="auto">
          <a:xfrm>
            <a:off x="0" y="0"/>
            <a:ext cx="12193191" cy="6858000"/>
          </a:xfrm>
          <a:prstGeom prst="rect">
            <a:avLst/>
          </a:prstGeom>
          <a:noFill/>
        </p:spPr>
      </p:pic>
      <p:sp>
        <p:nvSpPr>
          <p:cNvPr id="11"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5258776"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Work Flow slide</a:t>
            </a:r>
          </a:p>
        </p:txBody>
      </p:sp>
      <p:sp>
        <p:nvSpPr>
          <p:cNvPr id="7" name="Text Placeholder 2">
            <a:extLst>
              <a:ext uri="{FF2B5EF4-FFF2-40B4-BE49-F238E27FC236}">
                <a16:creationId xmlns:a16="http://schemas.microsoft.com/office/drawing/2014/main" id="{9C105C5C-DB09-9B48-BE37-71390178EE77}"/>
              </a:ext>
            </a:extLst>
          </p:cNvPr>
          <p:cNvSpPr>
            <a:spLocks noGrp="1"/>
          </p:cNvSpPr>
          <p:nvPr>
            <p:ph type="body" sz="quarter" idx="17" hasCustomPrompt="1"/>
          </p:nvPr>
        </p:nvSpPr>
        <p:spPr>
          <a:xfrm>
            <a:off x="623392" y="1340768"/>
            <a:ext cx="11089232" cy="1008112"/>
          </a:xfrm>
          <a:prstGeom prst="rect">
            <a:avLst/>
          </a:prstGeom>
        </p:spPr>
        <p:txBody>
          <a:bodyPr anchor="ctr"/>
          <a:lstStyle>
            <a:lvl1pPr marL="0" indent="0">
              <a:spcBef>
                <a:spcPts val="1000"/>
              </a:spcBef>
              <a:buNone/>
              <a:defRPr sz="2400">
                <a:solidFill>
                  <a:schemeClr val="bg1"/>
                </a:solidFill>
                <a:latin typeface="Roboto Medium" pitchFamily="2" charset="0"/>
                <a:ea typeface="Roboto Medium" pitchFamily="2" charset="0"/>
                <a:cs typeface="Roboto Medium" pitchFamily="2" charset="0"/>
              </a:defRPr>
            </a:lvl1pPr>
            <a:lvl2pPr marL="458788" indent="-215900">
              <a:spcBef>
                <a:spcPts val="900"/>
              </a:spcBef>
              <a:tabLst/>
              <a:defRPr sz="2000">
                <a:solidFill>
                  <a:schemeClr val="bg1"/>
                </a:solidFill>
              </a:defRPr>
            </a:lvl2pPr>
            <a:lvl3pPr marL="809625" indent="-215900">
              <a:spcBef>
                <a:spcPts val="900"/>
              </a:spcBef>
              <a:tabLst/>
              <a:defRPr sz="18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dirty="0"/>
              <a:t>Editable body copy</a:t>
            </a:r>
          </a:p>
        </p:txBody>
      </p:sp>
      <p:sp>
        <p:nvSpPr>
          <p:cNvPr id="2" name="Pentagon 1">
            <a:extLst>
              <a:ext uri="{FF2B5EF4-FFF2-40B4-BE49-F238E27FC236}">
                <a16:creationId xmlns:a16="http://schemas.microsoft.com/office/drawing/2014/main" id="{8FBA3758-16A0-D14A-BD36-337B1D31271F}"/>
              </a:ext>
            </a:extLst>
          </p:cNvPr>
          <p:cNvSpPr/>
          <p:nvPr userDrawn="1"/>
        </p:nvSpPr>
        <p:spPr>
          <a:xfrm>
            <a:off x="808086" y="2636912"/>
            <a:ext cx="3816424" cy="1800200"/>
          </a:xfrm>
          <a:prstGeom prst="homePlate">
            <a:avLst>
              <a:gd name="adj" fmla="val 2289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Roboto Medium" pitchFamily="2" charset="0"/>
              <a:ea typeface="Roboto Medium" pitchFamily="2" charset="0"/>
              <a:cs typeface="Nobel-Light" panose="02000506020000020004" pitchFamily="2" charset="0"/>
            </a:endParaRPr>
          </a:p>
        </p:txBody>
      </p:sp>
      <p:sp>
        <p:nvSpPr>
          <p:cNvPr id="15" name="Freeform 14">
            <a:extLst>
              <a:ext uri="{FF2B5EF4-FFF2-40B4-BE49-F238E27FC236}">
                <a16:creationId xmlns:a16="http://schemas.microsoft.com/office/drawing/2014/main" id="{64720C1A-BDFE-E146-B6ED-4700DEA3F3E3}"/>
              </a:ext>
            </a:extLst>
          </p:cNvPr>
          <p:cNvSpPr/>
          <p:nvPr userDrawn="1"/>
        </p:nvSpPr>
        <p:spPr>
          <a:xfrm>
            <a:off x="4408486" y="2636912"/>
            <a:ext cx="3487714" cy="1800200"/>
          </a:xfrm>
          <a:custGeom>
            <a:avLst/>
            <a:gdLst>
              <a:gd name="connsiteX0" fmla="*/ 0 w 3487714"/>
              <a:gd name="connsiteY0" fmla="*/ 0 h 1800200"/>
              <a:gd name="connsiteX1" fmla="*/ 3075486 w 3487714"/>
              <a:gd name="connsiteY1" fmla="*/ 0 h 1800200"/>
              <a:gd name="connsiteX2" fmla="*/ 3487714 w 3487714"/>
              <a:gd name="connsiteY2" fmla="*/ 900100 h 1800200"/>
              <a:gd name="connsiteX3" fmla="*/ 3075486 w 3487714"/>
              <a:gd name="connsiteY3" fmla="*/ 1800200 h 1800200"/>
              <a:gd name="connsiteX4" fmla="*/ 0 w 3487714"/>
              <a:gd name="connsiteY4" fmla="*/ 1800200 h 1800200"/>
              <a:gd name="connsiteX5" fmla="*/ 412228 w 3487714"/>
              <a:gd name="connsiteY5" fmla="*/ 900100 h 1800200"/>
              <a:gd name="connsiteX6" fmla="*/ 0 w 3487714"/>
              <a:gd name="connsiteY6" fmla="*/ 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7714" h="1800200">
                <a:moveTo>
                  <a:pt x="0" y="0"/>
                </a:moveTo>
                <a:lnTo>
                  <a:pt x="3075486" y="0"/>
                </a:lnTo>
                <a:lnTo>
                  <a:pt x="3487714" y="900100"/>
                </a:lnTo>
                <a:lnTo>
                  <a:pt x="3075486" y="1800200"/>
                </a:lnTo>
                <a:lnTo>
                  <a:pt x="0" y="1800200"/>
                </a:lnTo>
                <a:lnTo>
                  <a:pt x="412228" y="900100"/>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Roboto Medium" pitchFamily="2" charset="0"/>
              <a:ea typeface="Roboto Medium" pitchFamily="2" charset="0"/>
              <a:cs typeface="Nobel-Light" panose="02000506020000020004" pitchFamily="2" charset="0"/>
            </a:endParaRPr>
          </a:p>
        </p:txBody>
      </p:sp>
      <p:sp>
        <p:nvSpPr>
          <p:cNvPr id="17" name="Freeform 16">
            <a:extLst>
              <a:ext uri="{FF2B5EF4-FFF2-40B4-BE49-F238E27FC236}">
                <a16:creationId xmlns:a16="http://schemas.microsoft.com/office/drawing/2014/main" id="{E3B464B9-0F71-424C-BC88-02B2AA03265F}"/>
              </a:ext>
            </a:extLst>
          </p:cNvPr>
          <p:cNvSpPr/>
          <p:nvPr userDrawn="1"/>
        </p:nvSpPr>
        <p:spPr>
          <a:xfrm>
            <a:off x="7648846" y="2636912"/>
            <a:ext cx="3487714" cy="1800200"/>
          </a:xfrm>
          <a:custGeom>
            <a:avLst/>
            <a:gdLst>
              <a:gd name="connsiteX0" fmla="*/ 0 w 3487714"/>
              <a:gd name="connsiteY0" fmla="*/ 0 h 1800200"/>
              <a:gd name="connsiteX1" fmla="*/ 3075486 w 3487714"/>
              <a:gd name="connsiteY1" fmla="*/ 0 h 1800200"/>
              <a:gd name="connsiteX2" fmla="*/ 3487714 w 3487714"/>
              <a:gd name="connsiteY2" fmla="*/ 900100 h 1800200"/>
              <a:gd name="connsiteX3" fmla="*/ 3075486 w 3487714"/>
              <a:gd name="connsiteY3" fmla="*/ 1800200 h 1800200"/>
              <a:gd name="connsiteX4" fmla="*/ 0 w 3487714"/>
              <a:gd name="connsiteY4" fmla="*/ 1800200 h 1800200"/>
              <a:gd name="connsiteX5" fmla="*/ 412228 w 3487714"/>
              <a:gd name="connsiteY5" fmla="*/ 900100 h 1800200"/>
              <a:gd name="connsiteX6" fmla="*/ 0 w 3487714"/>
              <a:gd name="connsiteY6" fmla="*/ 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7714" h="1800200">
                <a:moveTo>
                  <a:pt x="0" y="0"/>
                </a:moveTo>
                <a:lnTo>
                  <a:pt x="3075486" y="0"/>
                </a:lnTo>
                <a:lnTo>
                  <a:pt x="3487714" y="900100"/>
                </a:lnTo>
                <a:lnTo>
                  <a:pt x="3075486" y="1800200"/>
                </a:lnTo>
                <a:lnTo>
                  <a:pt x="0" y="1800200"/>
                </a:lnTo>
                <a:lnTo>
                  <a:pt x="412228" y="900100"/>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Roboto Medium" pitchFamily="2" charset="0"/>
              <a:ea typeface="Roboto Medium" pitchFamily="2" charset="0"/>
              <a:cs typeface="Nobel-Light" panose="02000506020000020004" pitchFamily="2" charset="0"/>
            </a:endParaRPr>
          </a:p>
        </p:txBody>
      </p:sp>
      <p:sp>
        <p:nvSpPr>
          <p:cNvPr id="5" name="Text Placeholder 4">
            <a:extLst>
              <a:ext uri="{FF2B5EF4-FFF2-40B4-BE49-F238E27FC236}">
                <a16:creationId xmlns:a16="http://schemas.microsoft.com/office/drawing/2014/main" id="{5D376484-E90C-F04E-B131-5D61FED1F333}"/>
              </a:ext>
            </a:extLst>
          </p:cNvPr>
          <p:cNvSpPr>
            <a:spLocks noGrp="1"/>
          </p:cNvSpPr>
          <p:nvPr>
            <p:ph type="body" sz="quarter" idx="18" hasCustomPrompt="1"/>
          </p:nvPr>
        </p:nvSpPr>
        <p:spPr>
          <a:xfrm>
            <a:off x="880590" y="2708275"/>
            <a:ext cx="3311525" cy="1657350"/>
          </a:xfrm>
          <a:prstGeom prst="rect">
            <a:avLst/>
          </a:prstGeom>
        </p:spPr>
        <p:txBody>
          <a:bodyPr/>
          <a:lstStyle>
            <a:lvl1pPr>
              <a:spcBef>
                <a:spcPts val="500"/>
              </a:spcBef>
              <a:defRPr sz="1800">
                <a:solidFill>
                  <a:schemeClr val="bg1"/>
                </a:solidFill>
                <a:latin typeface="Roboto Medium" pitchFamily="2" charset="0"/>
                <a:ea typeface="Roboto Medium" pitchFamily="2" charset="0"/>
                <a:cs typeface="Roboto Medium" pitchFamily="2" charset="0"/>
              </a:defRPr>
            </a:lvl1pPr>
            <a:lvl2pPr>
              <a:defRPr sz="1400">
                <a:solidFill>
                  <a:schemeClr val="bg1"/>
                </a:solidFill>
              </a:defRPr>
            </a:lvl2pPr>
            <a:lvl3pPr>
              <a:defRPr sz="1200">
                <a:solidFill>
                  <a:schemeClr val="bg1"/>
                </a:solidFill>
              </a:defRPr>
            </a:lvl3pPr>
            <a:lvl4pPr>
              <a:defRPr sz="1400">
                <a:solidFill>
                  <a:schemeClr val="bg1"/>
                </a:solidFill>
              </a:defRPr>
            </a:lvl4pPr>
            <a:lvl5pPr>
              <a:defRPr sz="1400">
                <a:solidFill>
                  <a:schemeClr val="bg1"/>
                </a:solidFill>
              </a:defRPr>
            </a:lvl5pPr>
          </a:lstStyle>
          <a:p>
            <a:pPr lvl="0"/>
            <a:r>
              <a:rPr lang="en-US" altLang="ja-JP" dirty="0"/>
              <a:t>Editable body copy</a:t>
            </a:r>
          </a:p>
        </p:txBody>
      </p:sp>
      <p:sp>
        <p:nvSpPr>
          <p:cNvPr id="18" name="Text Placeholder 4">
            <a:extLst>
              <a:ext uri="{FF2B5EF4-FFF2-40B4-BE49-F238E27FC236}">
                <a16:creationId xmlns:a16="http://schemas.microsoft.com/office/drawing/2014/main" id="{194D7AD1-383D-8841-8460-9BA6874F355E}"/>
              </a:ext>
            </a:extLst>
          </p:cNvPr>
          <p:cNvSpPr>
            <a:spLocks noGrp="1"/>
          </p:cNvSpPr>
          <p:nvPr>
            <p:ph type="body" sz="quarter" idx="19" hasCustomPrompt="1"/>
          </p:nvPr>
        </p:nvSpPr>
        <p:spPr>
          <a:xfrm>
            <a:off x="4840534" y="2708275"/>
            <a:ext cx="2826775" cy="1657350"/>
          </a:xfrm>
          <a:prstGeom prst="rect">
            <a:avLst/>
          </a:prstGeom>
        </p:spPr>
        <p:txBody>
          <a:bodyPr/>
          <a:lstStyle>
            <a:lvl1pPr>
              <a:spcBef>
                <a:spcPts val="500"/>
              </a:spcBef>
              <a:defRPr sz="1800">
                <a:solidFill>
                  <a:schemeClr val="bg1"/>
                </a:solidFill>
                <a:latin typeface="Roboto Medium" pitchFamily="2" charset="0"/>
                <a:ea typeface="Roboto Medium" pitchFamily="2" charset="0"/>
                <a:cs typeface="Roboto Medium" pitchFamily="2" charset="0"/>
              </a:defRPr>
            </a:lvl1pPr>
            <a:lvl2pPr>
              <a:defRPr sz="1400">
                <a:solidFill>
                  <a:schemeClr val="bg1"/>
                </a:solidFill>
              </a:defRPr>
            </a:lvl2pPr>
            <a:lvl3pPr>
              <a:defRPr sz="1200">
                <a:solidFill>
                  <a:schemeClr val="bg1"/>
                </a:solidFill>
              </a:defRPr>
            </a:lvl3pPr>
            <a:lvl4pPr>
              <a:defRPr sz="1400">
                <a:solidFill>
                  <a:schemeClr val="bg1"/>
                </a:solidFill>
              </a:defRPr>
            </a:lvl4pPr>
            <a:lvl5pPr>
              <a:defRPr sz="1400">
                <a:solidFill>
                  <a:schemeClr val="bg1"/>
                </a:solidFill>
              </a:defRPr>
            </a:lvl5pPr>
          </a:lstStyle>
          <a:p>
            <a:pPr lvl="0"/>
            <a:r>
              <a:rPr lang="en-US" altLang="ja-JP" dirty="0"/>
              <a:t>Editable body copy</a:t>
            </a:r>
          </a:p>
        </p:txBody>
      </p:sp>
      <p:sp>
        <p:nvSpPr>
          <p:cNvPr id="19" name="Text Placeholder 4">
            <a:extLst>
              <a:ext uri="{FF2B5EF4-FFF2-40B4-BE49-F238E27FC236}">
                <a16:creationId xmlns:a16="http://schemas.microsoft.com/office/drawing/2014/main" id="{D95E0D3F-8EC7-5649-B14D-1D587E65EF9B}"/>
              </a:ext>
            </a:extLst>
          </p:cNvPr>
          <p:cNvSpPr>
            <a:spLocks noGrp="1"/>
          </p:cNvSpPr>
          <p:nvPr>
            <p:ph type="body" sz="quarter" idx="20" hasCustomPrompt="1"/>
          </p:nvPr>
        </p:nvSpPr>
        <p:spPr>
          <a:xfrm>
            <a:off x="8105631" y="2708275"/>
            <a:ext cx="2826775" cy="1657350"/>
          </a:xfrm>
          <a:prstGeom prst="rect">
            <a:avLst/>
          </a:prstGeom>
        </p:spPr>
        <p:txBody>
          <a:bodyPr/>
          <a:lstStyle>
            <a:lvl1pPr>
              <a:spcBef>
                <a:spcPts val="500"/>
              </a:spcBef>
              <a:defRPr sz="1800">
                <a:solidFill>
                  <a:schemeClr val="bg1"/>
                </a:solidFill>
                <a:latin typeface="Roboto Medium" pitchFamily="2" charset="0"/>
                <a:ea typeface="Roboto Medium" pitchFamily="2" charset="0"/>
                <a:cs typeface="Roboto Medium" pitchFamily="2" charset="0"/>
              </a:defRPr>
            </a:lvl1pPr>
            <a:lvl2pPr>
              <a:defRPr sz="1400">
                <a:solidFill>
                  <a:schemeClr val="bg1"/>
                </a:solidFill>
              </a:defRPr>
            </a:lvl2pPr>
            <a:lvl3pPr>
              <a:defRPr sz="1200">
                <a:solidFill>
                  <a:schemeClr val="bg1"/>
                </a:solidFill>
              </a:defRPr>
            </a:lvl3pPr>
            <a:lvl4pPr>
              <a:defRPr sz="1400">
                <a:solidFill>
                  <a:schemeClr val="bg1"/>
                </a:solidFill>
              </a:defRPr>
            </a:lvl4pPr>
            <a:lvl5pPr>
              <a:defRPr sz="1400">
                <a:solidFill>
                  <a:schemeClr val="bg1"/>
                </a:solidFill>
              </a:defRPr>
            </a:lvl5pPr>
          </a:lstStyle>
          <a:p>
            <a:pPr lvl="0"/>
            <a:r>
              <a:rPr lang="en-US" altLang="ja-JP" dirty="0"/>
              <a:t>Editable body copy</a:t>
            </a:r>
          </a:p>
        </p:txBody>
      </p:sp>
      <p:sp>
        <p:nvSpPr>
          <p:cNvPr id="20" name="Text Placeholder 4">
            <a:extLst>
              <a:ext uri="{FF2B5EF4-FFF2-40B4-BE49-F238E27FC236}">
                <a16:creationId xmlns:a16="http://schemas.microsoft.com/office/drawing/2014/main" id="{7D7869EA-8258-0C41-A3E5-4FCD4D1F1758}"/>
              </a:ext>
            </a:extLst>
          </p:cNvPr>
          <p:cNvSpPr>
            <a:spLocks noGrp="1"/>
          </p:cNvSpPr>
          <p:nvPr>
            <p:ph type="body" sz="quarter" idx="21" hasCustomPrompt="1"/>
          </p:nvPr>
        </p:nvSpPr>
        <p:spPr>
          <a:xfrm>
            <a:off x="880590" y="4648587"/>
            <a:ext cx="3311525" cy="1657350"/>
          </a:xfrm>
          <a:prstGeom prst="rect">
            <a:avLst/>
          </a:prstGeom>
        </p:spPr>
        <p:txBody>
          <a:bodyPr/>
          <a:lstStyle>
            <a:lvl1pPr>
              <a:spcBef>
                <a:spcPts val="300"/>
              </a:spcBef>
              <a:defRPr sz="2000">
                <a:solidFill>
                  <a:schemeClr val="bg1"/>
                </a:solidFill>
                <a:latin typeface="Roboto Medium" pitchFamily="2" charset="0"/>
                <a:ea typeface="Roboto Medium" pitchFamily="2" charset="0"/>
                <a:cs typeface="Roboto Medium" pitchFamily="2" charset="0"/>
              </a:defRPr>
            </a:lvl1pPr>
            <a:lvl2pPr>
              <a:spcBef>
                <a:spcPts val="300"/>
              </a:spcBef>
              <a:defRPr sz="1400">
                <a:solidFill>
                  <a:schemeClr val="bg1"/>
                </a:solidFill>
                <a:latin typeface="Roboto Medium" pitchFamily="2" charset="0"/>
                <a:ea typeface="Roboto Medium" pitchFamily="2" charset="0"/>
                <a:cs typeface="Roboto Medium" pitchFamily="2" charset="0"/>
              </a:defRPr>
            </a:lvl2pPr>
            <a:lvl3pPr>
              <a:spcBef>
                <a:spcPts val="300"/>
              </a:spcBef>
              <a:defRPr sz="1200">
                <a:solidFill>
                  <a:schemeClr val="bg1"/>
                </a:solidFill>
                <a:latin typeface="Roboto Medium" pitchFamily="2" charset="0"/>
                <a:ea typeface="Roboto Medium" pitchFamily="2" charset="0"/>
                <a:cs typeface="Roboto Medium" pitchFamily="2" charset="0"/>
              </a:defRPr>
            </a:lvl3pPr>
            <a:lvl4pPr>
              <a:defRPr sz="1400">
                <a:solidFill>
                  <a:schemeClr val="bg1"/>
                </a:solidFill>
              </a:defRPr>
            </a:lvl4pPr>
            <a:lvl5pPr>
              <a:defRPr sz="1400">
                <a:solidFill>
                  <a:schemeClr val="bg1"/>
                </a:solidFill>
              </a:defRPr>
            </a:lvl5pPr>
          </a:lstStyle>
          <a:p>
            <a:pPr lvl="0"/>
            <a:r>
              <a:rPr lang="en-US" altLang="ja-JP" dirty="0"/>
              <a:t>Editable body copy</a:t>
            </a:r>
          </a:p>
          <a:p>
            <a:pPr lvl="1"/>
            <a:r>
              <a:rPr lang="en-US" dirty="0"/>
              <a:t>Editable body copy</a:t>
            </a:r>
          </a:p>
          <a:p>
            <a:pPr lvl="2"/>
            <a:r>
              <a:rPr lang="en-US" dirty="0"/>
              <a:t>Editable body copy</a:t>
            </a:r>
          </a:p>
        </p:txBody>
      </p:sp>
      <p:sp>
        <p:nvSpPr>
          <p:cNvPr id="23" name="Text Placeholder 4">
            <a:extLst>
              <a:ext uri="{FF2B5EF4-FFF2-40B4-BE49-F238E27FC236}">
                <a16:creationId xmlns:a16="http://schemas.microsoft.com/office/drawing/2014/main" id="{06121E29-064A-1641-86F9-CFB9DAF65AEC}"/>
              </a:ext>
            </a:extLst>
          </p:cNvPr>
          <p:cNvSpPr>
            <a:spLocks noGrp="1"/>
          </p:cNvSpPr>
          <p:nvPr>
            <p:ph type="body" sz="quarter" idx="22" hasCustomPrompt="1"/>
          </p:nvPr>
        </p:nvSpPr>
        <p:spPr>
          <a:xfrm>
            <a:off x="4872727" y="4648587"/>
            <a:ext cx="2848128" cy="1657350"/>
          </a:xfrm>
          <a:prstGeom prst="rect">
            <a:avLst/>
          </a:prstGeom>
        </p:spPr>
        <p:txBody>
          <a:bodyPr/>
          <a:lstStyle>
            <a:lvl1pPr marL="228600" indent="-228600">
              <a:spcBef>
                <a:spcPts val="300"/>
              </a:spcBef>
              <a:defRPr lang="en-US" altLang="ja-JP" sz="2000" kern="1200" dirty="0">
                <a:solidFill>
                  <a:schemeClr val="bg1"/>
                </a:solidFill>
                <a:latin typeface="Roboto Medium" pitchFamily="2" charset="0"/>
                <a:ea typeface="Roboto Medium" pitchFamily="2" charset="0"/>
                <a:cs typeface="Roboto Medium" pitchFamily="2" charset="0"/>
              </a:defRPr>
            </a:lvl1pPr>
            <a:lvl2pPr>
              <a:spcBef>
                <a:spcPts val="300"/>
              </a:spcBef>
              <a:defRPr sz="1400">
                <a:solidFill>
                  <a:schemeClr val="bg1"/>
                </a:solidFill>
                <a:latin typeface="Roboto Medium" pitchFamily="2" charset="0"/>
                <a:ea typeface="Roboto Medium" pitchFamily="2" charset="0"/>
                <a:cs typeface="Roboto Medium" pitchFamily="2" charset="0"/>
              </a:defRPr>
            </a:lvl2pPr>
            <a:lvl3pPr>
              <a:spcBef>
                <a:spcPts val="300"/>
              </a:spcBef>
              <a:defRPr sz="1200">
                <a:solidFill>
                  <a:schemeClr val="bg1"/>
                </a:solidFill>
                <a:latin typeface="Roboto Medium" pitchFamily="2" charset="0"/>
                <a:ea typeface="Roboto Medium" pitchFamily="2" charset="0"/>
                <a:cs typeface="Roboto Medium" pitchFamily="2" charset="0"/>
              </a:defRPr>
            </a:lvl3pPr>
            <a:lvl4pPr>
              <a:defRPr sz="1400">
                <a:solidFill>
                  <a:schemeClr val="bg1"/>
                </a:solidFill>
              </a:defRPr>
            </a:lvl4pPr>
            <a:lvl5pPr>
              <a:defRPr sz="1400">
                <a:solidFill>
                  <a:schemeClr val="bg1"/>
                </a:solidFill>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altLang="ja-JP" dirty="0"/>
              <a:t>Editable body copy</a:t>
            </a:r>
          </a:p>
          <a:p>
            <a:pPr lvl="1"/>
            <a:r>
              <a:rPr lang="en-US" dirty="0"/>
              <a:t>Editable body copy</a:t>
            </a:r>
          </a:p>
          <a:p>
            <a:pPr lvl="2"/>
            <a:r>
              <a:rPr lang="en-US" dirty="0"/>
              <a:t>Editable body copy</a:t>
            </a:r>
          </a:p>
        </p:txBody>
      </p:sp>
      <p:sp>
        <p:nvSpPr>
          <p:cNvPr id="24" name="Text Placeholder 4">
            <a:extLst>
              <a:ext uri="{FF2B5EF4-FFF2-40B4-BE49-F238E27FC236}">
                <a16:creationId xmlns:a16="http://schemas.microsoft.com/office/drawing/2014/main" id="{0018615F-C088-3949-9CA2-1FDCB1416F79}"/>
              </a:ext>
            </a:extLst>
          </p:cNvPr>
          <p:cNvSpPr>
            <a:spLocks noGrp="1"/>
          </p:cNvSpPr>
          <p:nvPr>
            <p:ph type="body" sz="quarter" idx="23" hasCustomPrompt="1"/>
          </p:nvPr>
        </p:nvSpPr>
        <p:spPr>
          <a:xfrm>
            <a:off x="8084278" y="4648587"/>
            <a:ext cx="2848128" cy="1657350"/>
          </a:xfrm>
          <a:prstGeom prst="rect">
            <a:avLst/>
          </a:prstGeom>
        </p:spPr>
        <p:txBody>
          <a:bodyPr/>
          <a:lstStyle>
            <a:lvl1pPr marL="228600" indent="-228600">
              <a:spcBef>
                <a:spcPts val="300"/>
              </a:spcBef>
              <a:defRPr lang="en-US" altLang="ja-JP" sz="2000" kern="1200" dirty="0">
                <a:solidFill>
                  <a:schemeClr val="bg1"/>
                </a:solidFill>
                <a:latin typeface="Roboto Medium" pitchFamily="2" charset="0"/>
                <a:ea typeface="Roboto Medium" pitchFamily="2" charset="0"/>
                <a:cs typeface="Roboto Medium" pitchFamily="2" charset="0"/>
              </a:defRPr>
            </a:lvl1pPr>
            <a:lvl2pPr>
              <a:spcBef>
                <a:spcPts val="300"/>
              </a:spcBef>
              <a:defRPr sz="1400">
                <a:solidFill>
                  <a:schemeClr val="bg1"/>
                </a:solidFill>
                <a:latin typeface="Roboto Medium" pitchFamily="2" charset="0"/>
                <a:ea typeface="Roboto Medium" pitchFamily="2" charset="0"/>
                <a:cs typeface="Roboto Medium" pitchFamily="2" charset="0"/>
              </a:defRPr>
            </a:lvl2pPr>
            <a:lvl3pPr>
              <a:spcBef>
                <a:spcPts val="300"/>
              </a:spcBef>
              <a:defRPr sz="1200">
                <a:solidFill>
                  <a:schemeClr val="bg1"/>
                </a:solidFill>
                <a:latin typeface="Roboto Medium" pitchFamily="2" charset="0"/>
                <a:ea typeface="Roboto Medium" pitchFamily="2" charset="0"/>
                <a:cs typeface="Roboto Medium" pitchFamily="2" charset="0"/>
              </a:defRPr>
            </a:lvl3pPr>
            <a:lvl4pPr>
              <a:defRPr sz="1400">
                <a:solidFill>
                  <a:schemeClr val="bg1"/>
                </a:solidFill>
              </a:defRPr>
            </a:lvl4pPr>
            <a:lvl5pPr>
              <a:defRPr sz="1400">
                <a:solidFill>
                  <a:schemeClr val="bg1"/>
                </a:solidFill>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altLang="ja-JP" dirty="0"/>
              <a:t>Editable body copy</a:t>
            </a:r>
          </a:p>
          <a:p>
            <a:pPr lvl="1"/>
            <a:r>
              <a:rPr lang="en-US" dirty="0"/>
              <a:t>Editable body copy</a:t>
            </a:r>
          </a:p>
          <a:p>
            <a:pPr lvl="2"/>
            <a:r>
              <a:rPr lang="en-US" dirty="0"/>
              <a:t>Editable body copy</a:t>
            </a:r>
          </a:p>
        </p:txBody>
      </p:sp>
      <p:sp>
        <p:nvSpPr>
          <p:cNvPr id="22"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27048283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low Slide White">
    <p:bg bwMode="gray">
      <p:bgPr>
        <a:solidFill>
          <a:schemeClr val="bg1"/>
        </a:solidFill>
        <a:effectLst/>
      </p:bgPr>
    </p:bg>
    <p:spTree>
      <p:nvGrpSpPr>
        <p:cNvPr id="1" name=""/>
        <p:cNvGrpSpPr/>
        <p:nvPr/>
      </p:nvGrpSpPr>
      <p:grpSpPr>
        <a:xfrm>
          <a:off x="0" y="0"/>
          <a:ext cx="0" cy="0"/>
          <a:chOff x="0" y="0"/>
          <a:chExt cx="0" cy="0"/>
        </a:xfrm>
      </p:grpSpPr>
      <p:pic>
        <p:nvPicPr>
          <p:cNvPr id="23" name="Picture 2" descr="C:\Users\Admin\Downloads\ilovepdf_pages-to-jpg (3)\RU_PPT Template-White Blank (1)_page-0005.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5258776" cy="838202"/>
          </a:xfrm>
          <a:prstGeom prst="rect">
            <a:avLst/>
          </a:prstGeom>
        </p:spPr>
        <p:txBody>
          <a:bodyPr anchor="ctr" anchorCtr="0">
            <a:noAutofit/>
          </a:bodyPr>
          <a:lstStyle>
            <a:lvl1pPr>
              <a:defRPr sz="2800" cap="all" spc="0" baseline="0">
                <a:solidFill>
                  <a:srgbClr val="A5A5A5"/>
                </a:solidFill>
                <a:latin typeface="Roboto Medium" pitchFamily="2" charset="0"/>
                <a:ea typeface="Roboto Medium" pitchFamily="2" charset="0"/>
                <a:cs typeface="Roboto Medium" pitchFamily="2" charset="0"/>
              </a:defRPr>
            </a:lvl1pPr>
          </a:lstStyle>
          <a:p>
            <a:r>
              <a:rPr lang="en-US" dirty="0"/>
              <a:t>Workflow slide</a:t>
            </a:r>
          </a:p>
        </p:txBody>
      </p:sp>
      <p:sp>
        <p:nvSpPr>
          <p:cNvPr id="8" name="Pentagon 7">
            <a:extLst>
              <a:ext uri="{FF2B5EF4-FFF2-40B4-BE49-F238E27FC236}">
                <a16:creationId xmlns:a16="http://schemas.microsoft.com/office/drawing/2014/main" id="{5A79C9B3-40EA-6841-962A-BB4931099614}"/>
              </a:ext>
            </a:extLst>
          </p:cNvPr>
          <p:cNvSpPr/>
          <p:nvPr userDrawn="1"/>
        </p:nvSpPr>
        <p:spPr>
          <a:xfrm>
            <a:off x="808086" y="2636912"/>
            <a:ext cx="3816424" cy="1800200"/>
          </a:xfrm>
          <a:prstGeom prst="homePlate">
            <a:avLst>
              <a:gd name="adj" fmla="val 2289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5A5A5"/>
              </a:solidFill>
              <a:latin typeface="Roboto Medium" pitchFamily="2" charset="0"/>
              <a:ea typeface="Roboto Medium" pitchFamily="2" charset="0"/>
              <a:cs typeface="Nobel-Light" panose="02000506020000020004" pitchFamily="2" charset="0"/>
            </a:endParaRPr>
          </a:p>
        </p:txBody>
      </p:sp>
      <p:sp>
        <p:nvSpPr>
          <p:cNvPr id="13" name="Freeform 12">
            <a:extLst>
              <a:ext uri="{FF2B5EF4-FFF2-40B4-BE49-F238E27FC236}">
                <a16:creationId xmlns:a16="http://schemas.microsoft.com/office/drawing/2014/main" id="{65D17357-6BFE-1941-B56A-C8F51F73177D}"/>
              </a:ext>
            </a:extLst>
          </p:cNvPr>
          <p:cNvSpPr/>
          <p:nvPr userDrawn="1"/>
        </p:nvSpPr>
        <p:spPr>
          <a:xfrm>
            <a:off x="4408486" y="2636912"/>
            <a:ext cx="3487714" cy="1800200"/>
          </a:xfrm>
          <a:custGeom>
            <a:avLst/>
            <a:gdLst>
              <a:gd name="connsiteX0" fmla="*/ 0 w 3487714"/>
              <a:gd name="connsiteY0" fmla="*/ 0 h 1800200"/>
              <a:gd name="connsiteX1" fmla="*/ 3075486 w 3487714"/>
              <a:gd name="connsiteY1" fmla="*/ 0 h 1800200"/>
              <a:gd name="connsiteX2" fmla="*/ 3487714 w 3487714"/>
              <a:gd name="connsiteY2" fmla="*/ 900100 h 1800200"/>
              <a:gd name="connsiteX3" fmla="*/ 3075486 w 3487714"/>
              <a:gd name="connsiteY3" fmla="*/ 1800200 h 1800200"/>
              <a:gd name="connsiteX4" fmla="*/ 0 w 3487714"/>
              <a:gd name="connsiteY4" fmla="*/ 1800200 h 1800200"/>
              <a:gd name="connsiteX5" fmla="*/ 412228 w 3487714"/>
              <a:gd name="connsiteY5" fmla="*/ 900100 h 1800200"/>
              <a:gd name="connsiteX6" fmla="*/ 0 w 3487714"/>
              <a:gd name="connsiteY6" fmla="*/ 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7714" h="1800200">
                <a:moveTo>
                  <a:pt x="0" y="0"/>
                </a:moveTo>
                <a:lnTo>
                  <a:pt x="3075486" y="0"/>
                </a:lnTo>
                <a:lnTo>
                  <a:pt x="3487714" y="900100"/>
                </a:lnTo>
                <a:lnTo>
                  <a:pt x="3075486" y="1800200"/>
                </a:lnTo>
                <a:lnTo>
                  <a:pt x="0" y="1800200"/>
                </a:lnTo>
                <a:lnTo>
                  <a:pt x="412228" y="900100"/>
                </a:lnTo>
                <a:lnTo>
                  <a:pt x="0"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5A5A5"/>
              </a:solidFill>
              <a:latin typeface="Roboto Medium" pitchFamily="2" charset="0"/>
              <a:ea typeface="Roboto Medium" pitchFamily="2" charset="0"/>
              <a:cs typeface="Nobel-Light" panose="02000506020000020004" pitchFamily="2" charset="0"/>
            </a:endParaRPr>
          </a:p>
        </p:txBody>
      </p:sp>
      <p:sp>
        <p:nvSpPr>
          <p:cNvPr id="14" name="Freeform 13">
            <a:extLst>
              <a:ext uri="{FF2B5EF4-FFF2-40B4-BE49-F238E27FC236}">
                <a16:creationId xmlns:a16="http://schemas.microsoft.com/office/drawing/2014/main" id="{480B83C1-8261-F644-8639-88185FC10CFE}"/>
              </a:ext>
            </a:extLst>
          </p:cNvPr>
          <p:cNvSpPr/>
          <p:nvPr userDrawn="1"/>
        </p:nvSpPr>
        <p:spPr>
          <a:xfrm>
            <a:off x="7648846" y="2636912"/>
            <a:ext cx="3487714" cy="1800200"/>
          </a:xfrm>
          <a:custGeom>
            <a:avLst/>
            <a:gdLst>
              <a:gd name="connsiteX0" fmla="*/ 0 w 3487714"/>
              <a:gd name="connsiteY0" fmla="*/ 0 h 1800200"/>
              <a:gd name="connsiteX1" fmla="*/ 3075486 w 3487714"/>
              <a:gd name="connsiteY1" fmla="*/ 0 h 1800200"/>
              <a:gd name="connsiteX2" fmla="*/ 3487714 w 3487714"/>
              <a:gd name="connsiteY2" fmla="*/ 900100 h 1800200"/>
              <a:gd name="connsiteX3" fmla="*/ 3075486 w 3487714"/>
              <a:gd name="connsiteY3" fmla="*/ 1800200 h 1800200"/>
              <a:gd name="connsiteX4" fmla="*/ 0 w 3487714"/>
              <a:gd name="connsiteY4" fmla="*/ 1800200 h 1800200"/>
              <a:gd name="connsiteX5" fmla="*/ 412228 w 3487714"/>
              <a:gd name="connsiteY5" fmla="*/ 900100 h 1800200"/>
              <a:gd name="connsiteX6" fmla="*/ 0 w 3487714"/>
              <a:gd name="connsiteY6" fmla="*/ 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7714" h="1800200">
                <a:moveTo>
                  <a:pt x="0" y="0"/>
                </a:moveTo>
                <a:lnTo>
                  <a:pt x="3075486" y="0"/>
                </a:lnTo>
                <a:lnTo>
                  <a:pt x="3487714" y="900100"/>
                </a:lnTo>
                <a:lnTo>
                  <a:pt x="3075486" y="1800200"/>
                </a:lnTo>
                <a:lnTo>
                  <a:pt x="0" y="1800200"/>
                </a:lnTo>
                <a:lnTo>
                  <a:pt x="412228" y="900100"/>
                </a:lnTo>
                <a:lnTo>
                  <a:pt x="0"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5A5A5"/>
              </a:solidFill>
              <a:latin typeface="Roboto Medium" pitchFamily="2" charset="0"/>
              <a:ea typeface="Roboto Medium" pitchFamily="2" charset="0"/>
              <a:cs typeface="Nobel-Light" panose="02000506020000020004" pitchFamily="2" charset="0"/>
            </a:endParaRPr>
          </a:p>
        </p:txBody>
      </p:sp>
      <p:sp>
        <p:nvSpPr>
          <p:cNvPr id="15" name="Text Placeholder 4">
            <a:extLst>
              <a:ext uri="{FF2B5EF4-FFF2-40B4-BE49-F238E27FC236}">
                <a16:creationId xmlns:a16="http://schemas.microsoft.com/office/drawing/2014/main" id="{CF6605B9-0F65-4D4B-9FFA-E922993530EA}"/>
              </a:ext>
            </a:extLst>
          </p:cNvPr>
          <p:cNvSpPr>
            <a:spLocks noGrp="1"/>
          </p:cNvSpPr>
          <p:nvPr>
            <p:ph type="body" sz="quarter" idx="18" hasCustomPrompt="1"/>
          </p:nvPr>
        </p:nvSpPr>
        <p:spPr>
          <a:xfrm>
            <a:off x="880590" y="2708275"/>
            <a:ext cx="3311525" cy="1657350"/>
          </a:xfrm>
          <a:prstGeom prst="rect">
            <a:avLst/>
          </a:prstGeom>
        </p:spPr>
        <p:txBody>
          <a:bodyPr/>
          <a:lstStyle>
            <a:lvl1pPr>
              <a:spcBef>
                <a:spcPts val="500"/>
              </a:spcBef>
              <a:defRPr sz="1800">
                <a:solidFill>
                  <a:srgbClr val="A5A5A5"/>
                </a:solidFill>
                <a:latin typeface="Roboto Medium" pitchFamily="2" charset="0"/>
                <a:ea typeface="Roboto Medium" pitchFamily="2" charset="0"/>
                <a:cs typeface="Roboto Medium" pitchFamily="2" charset="0"/>
              </a:defRPr>
            </a:lvl1pPr>
            <a:lvl2pPr>
              <a:defRPr sz="1400">
                <a:solidFill>
                  <a:schemeClr val="bg1"/>
                </a:solidFill>
              </a:defRPr>
            </a:lvl2pPr>
            <a:lvl3pPr>
              <a:defRPr sz="1200">
                <a:solidFill>
                  <a:schemeClr val="bg1"/>
                </a:solidFill>
              </a:defRPr>
            </a:lvl3pPr>
            <a:lvl4pPr>
              <a:defRPr sz="1400">
                <a:solidFill>
                  <a:schemeClr val="bg1"/>
                </a:solidFill>
              </a:defRPr>
            </a:lvl4pPr>
            <a:lvl5pPr>
              <a:defRPr sz="1400">
                <a:solidFill>
                  <a:schemeClr val="bg1"/>
                </a:solidFill>
              </a:defRPr>
            </a:lvl5pPr>
          </a:lstStyle>
          <a:p>
            <a:pPr lvl="0"/>
            <a:r>
              <a:rPr lang="en-US" altLang="ja-JP" dirty="0"/>
              <a:t>Editable body copy</a:t>
            </a:r>
          </a:p>
        </p:txBody>
      </p:sp>
      <p:sp>
        <p:nvSpPr>
          <p:cNvPr id="16" name="Text Placeholder 4">
            <a:extLst>
              <a:ext uri="{FF2B5EF4-FFF2-40B4-BE49-F238E27FC236}">
                <a16:creationId xmlns:a16="http://schemas.microsoft.com/office/drawing/2014/main" id="{99737036-FF00-C544-808C-D5A2177D418C}"/>
              </a:ext>
            </a:extLst>
          </p:cNvPr>
          <p:cNvSpPr>
            <a:spLocks noGrp="1"/>
          </p:cNvSpPr>
          <p:nvPr>
            <p:ph type="body" sz="quarter" idx="19" hasCustomPrompt="1"/>
          </p:nvPr>
        </p:nvSpPr>
        <p:spPr>
          <a:xfrm>
            <a:off x="4840534" y="2708275"/>
            <a:ext cx="2826775" cy="1657350"/>
          </a:xfrm>
          <a:prstGeom prst="rect">
            <a:avLst/>
          </a:prstGeom>
        </p:spPr>
        <p:txBody>
          <a:bodyPr/>
          <a:lstStyle>
            <a:lvl1pPr>
              <a:spcBef>
                <a:spcPts val="500"/>
              </a:spcBef>
              <a:defRPr sz="1800">
                <a:solidFill>
                  <a:srgbClr val="A5A5A5"/>
                </a:solidFill>
                <a:latin typeface="Roboto Medium" pitchFamily="2" charset="0"/>
                <a:ea typeface="Roboto Medium" pitchFamily="2" charset="0"/>
                <a:cs typeface="Roboto Medium" pitchFamily="2" charset="0"/>
              </a:defRPr>
            </a:lvl1pPr>
            <a:lvl2pPr>
              <a:defRPr sz="1400">
                <a:solidFill>
                  <a:schemeClr val="bg1"/>
                </a:solidFill>
              </a:defRPr>
            </a:lvl2pPr>
            <a:lvl3pPr>
              <a:defRPr sz="1200">
                <a:solidFill>
                  <a:schemeClr val="bg1"/>
                </a:solidFill>
              </a:defRPr>
            </a:lvl3pPr>
            <a:lvl4pPr>
              <a:defRPr sz="1400">
                <a:solidFill>
                  <a:schemeClr val="bg1"/>
                </a:solidFill>
              </a:defRPr>
            </a:lvl4pPr>
            <a:lvl5pPr>
              <a:defRPr sz="1400">
                <a:solidFill>
                  <a:schemeClr val="bg1"/>
                </a:solidFill>
              </a:defRPr>
            </a:lvl5pPr>
          </a:lstStyle>
          <a:p>
            <a:pPr lvl="0"/>
            <a:r>
              <a:rPr lang="en-US" altLang="ja-JP" dirty="0"/>
              <a:t>Editable body copy</a:t>
            </a:r>
          </a:p>
        </p:txBody>
      </p:sp>
      <p:sp>
        <p:nvSpPr>
          <p:cNvPr id="17" name="Text Placeholder 4">
            <a:extLst>
              <a:ext uri="{FF2B5EF4-FFF2-40B4-BE49-F238E27FC236}">
                <a16:creationId xmlns:a16="http://schemas.microsoft.com/office/drawing/2014/main" id="{91CC5985-5A7F-6441-BC10-7E669F1E87CB}"/>
              </a:ext>
            </a:extLst>
          </p:cNvPr>
          <p:cNvSpPr>
            <a:spLocks noGrp="1"/>
          </p:cNvSpPr>
          <p:nvPr>
            <p:ph type="body" sz="quarter" idx="20" hasCustomPrompt="1"/>
          </p:nvPr>
        </p:nvSpPr>
        <p:spPr>
          <a:xfrm>
            <a:off x="8105631" y="2708275"/>
            <a:ext cx="2826775" cy="1657350"/>
          </a:xfrm>
          <a:prstGeom prst="rect">
            <a:avLst/>
          </a:prstGeom>
        </p:spPr>
        <p:txBody>
          <a:bodyPr/>
          <a:lstStyle>
            <a:lvl1pPr>
              <a:spcBef>
                <a:spcPts val="500"/>
              </a:spcBef>
              <a:defRPr sz="1800">
                <a:solidFill>
                  <a:srgbClr val="A5A5A5"/>
                </a:solidFill>
                <a:latin typeface="Roboto Medium" pitchFamily="2" charset="0"/>
                <a:ea typeface="Roboto Medium" pitchFamily="2" charset="0"/>
                <a:cs typeface="Roboto Medium" pitchFamily="2" charset="0"/>
              </a:defRPr>
            </a:lvl1pPr>
            <a:lvl2pPr>
              <a:defRPr sz="1400">
                <a:solidFill>
                  <a:schemeClr val="bg1"/>
                </a:solidFill>
              </a:defRPr>
            </a:lvl2pPr>
            <a:lvl3pPr>
              <a:defRPr sz="1200">
                <a:solidFill>
                  <a:schemeClr val="bg1"/>
                </a:solidFill>
              </a:defRPr>
            </a:lvl3pPr>
            <a:lvl4pPr>
              <a:defRPr sz="1400">
                <a:solidFill>
                  <a:schemeClr val="bg1"/>
                </a:solidFill>
              </a:defRPr>
            </a:lvl4pPr>
            <a:lvl5pPr>
              <a:defRPr sz="1400">
                <a:solidFill>
                  <a:schemeClr val="bg1"/>
                </a:solidFill>
              </a:defRPr>
            </a:lvl5pPr>
          </a:lstStyle>
          <a:p>
            <a:pPr lvl="0"/>
            <a:r>
              <a:rPr lang="en-US" altLang="ja-JP" dirty="0"/>
              <a:t>Editable body copy</a:t>
            </a:r>
          </a:p>
        </p:txBody>
      </p:sp>
      <p:sp>
        <p:nvSpPr>
          <p:cNvPr id="18" name="Text Placeholder 4">
            <a:extLst>
              <a:ext uri="{FF2B5EF4-FFF2-40B4-BE49-F238E27FC236}">
                <a16:creationId xmlns:a16="http://schemas.microsoft.com/office/drawing/2014/main" id="{6AB7B642-A681-B34E-977A-6F85EA6BC12A}"/>
              </a:ext>
            </a:extLst>
          </p:cNvPr>
          <p:cNvSpPr>
            <a:spLocks noGrp="1"/>
          </p:cNvSpPr>
          <p:nvPr>
            <p:ph type="body" sz="quarter" idx="21" hasCustomPrompt="1"/>
          </p:nvPr>
        </p:nvSpPr>
        <p:spPr>
          <a:xfrm>
            <a:off x="880590" y="4648587"/>
            <a:ext cx="3311525" cy="1657350"/>
          </a:xfrm>
          <a:prstGeom prst="rect">
            <a:avLst/>
          </a:prstGeom>
        </p:spPr>
        <p:txBody>
          <a:bodyPr/>
          <a:lstStyle>
            <a:lvl1pPr marL="228600" indent="-228600">
              <a:spcBef>
                <a:spcPts val="300"/>
              </a:spcBef>
              <a:defRPr lang="en-US" altLang="ja-JP" sz="2000" kern="1200" dirty="0">
                <a:solidFill>
                  <a:srgbClr val="A5A5A5"/>
                </a:solidFill>
                <a:latin typeface="Roboto Medium" pitchFamily="2" charset="0"/>
                <a:ea typeface="Roboto Medium" pitchFamily="2" charset="0"/>
                <a:cs typeface="Roboto Medium" pitchFamily="2" charset="0"/>
              </a:defRPr>
            </a:lvl1pPr>
            <a:lvl2pPr>
              <a:spcBef>
                <a:spcPts val="300"/>
              </a:spcBef>
              <a:defRPr sz="1400">
                <a:solidFill>
                  <a:srgbClr val="A5A5A5"/>
                </a:solidFill>
                <a:latin typeface="Roboto Medium" pitchFamily="2" charset="0"/>
                <a:ea typeface="Roboto Medium" pitchFamily="2" charset="0"/>
                <a:cs typeface="Roboto Medium" pitchFamily="2" charset="0"/>
              </a:defRPr>
            </a:lvl2pPr>
            <a:lvl3pPr>
              <a:spcBef>
                <a:spcPts val="300"/>
              </a:spcBef>
              <a:defRPr sz="1200">
                <a:solidFill>
                  <a:srgbClr val="A5A5A5"/>
                </a:solidFill>
                <a:latin typeface="Roboto Medium" pitchFamily="2" charset="0"/>
                <a:ea typeface="Roboto Medium" pitchFamily="2" charset="0"/>
                <a:cs typeface="Roboto Medium" pitchFamily="2" charset="0"/>
              </a:defRPr>
            </a:lvl3pPr>
            <a:lvl4pPr>
              <a:defRPr sz="1400">
                <a:solidFill>
                  <a:schemeClr val="bg1"/>
                </a:solidFill>
              </a:defRPr>
            </a:lvl4pPr>
            <a:lvl5pPr>
              <a:defRPr sz="1400">
                <a:solidFill>
                  <a:schemeClr val="bg1"/>
                </a:solidFill>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altLang="ja-JP" dirty="0"/>
              <a:t>Editable body copy</a:t>
            </a:r>
          </a:p>
          <a:p>
            <a:pPr lvl="1"/>
            <a:r>
              <a:rPr lang="en-US" dirty="0"/>
              <a:t>Editable body copy</a:t>
            </a:r>
          </a:p>
          <a:p>
            <a:pPr lvl="2"/>
            <a:r>
              <a:rPr lang="en-US" dirty="0"/>
              <a:t>Editable body copy</a:t>
            </a:r>
          </a:p>
        </p:txBody>
      </p:sp>
      <p:sp>
        <p:nvSpPr>
          <p:cNvPr id="19" name="Text Placeholder 4">
            <a:extLst>
              <a:ext uri="{FF2B5EF4-FFF2-40B4-BE49-F238E27FC236}">
                <a16:creationId xmlns:a16="http://schemas.microsoft.com/office/drawing/2014/main" id="{82827E12-373D-8B4F-AD69-9F7C005EDEA9}"/>
              </a:ext>
            </a:extLst>
          </p:cNvPr>
          <p:cNvSpPr>
            <a:spLocks noGrp="1"/>
          </p:cNvSpPr>
          <p:nvPr>
            <p:ph type="body" sz="quarter" idx="22" hasCustomPrompt="1"/>
          </p:nvPr>
        </p:nvSpPr>
        <p:spPr>
          <a:xfrm>
            <a:off x="4872727" y="4648587"/>
            <a:ext cx="2848128" cy="1657350"/>
          </a:xfrm>
          <a:prstGeom prst="rect">
            <a:avLst/>
          </a:prstGeom>
        </p:spPr>
        <p:txBody>
          <a:bodyPr/>
          <a:lstStyle>
            <a:lvl1pPr marL="228600" indent="-228600">
              <a:spcBef>
                <a:spcPts val="300"/>
              </a:spcBef>
              <a:defRPr lang="en-US" altLang="ja-JP" sz="2000" kern="1200" dirty="0">
                <a:solidFill>
                  <a:srgbClr val="A5A5A5"/>
                </a:solidFill>
                <a:latin typeface="Roboto Medium" pitchFamily="2" charset="0"/>
                <a:ea typeface="Roboto Medium" pitchFamily="2" charset="0"/>
                <a:cs typeface="Roboto Medium" pitchFamily="2" charset="0"/>
              </a:defRPr>
            </a:lvl1pPr>
            <a:lvl2pPr>
              <a:spcBef>
                <a:spcPts val="300"/>
              </a:spcBef>
              <a:defRPr sz="1400">
                <a:solidFill>
                  <a:srgbClr val="A5A5A5"/>
                </a:solidFill>
                <a:latin typeface="Roboto Medium" pitchFamily="2" charset="0"/>
                <a:ea typeface="Roboto Medium" pitchFamily="2" charset="0"/>
                <a:cs typeface="Roboto Medium" pitchFamily="2" charset="0"/>
              </a:defRPr>
            </a:lvl2pPr>
            <a:lvl3pPr>
              <a:spcBef>
                <a:spcPts val="300"/>
              </a:spcBef>
              <a:defRPr sz="1200">
                <a:solidFill>
                  <a:srgbClr val="A5A5A5"/>
                </a:solidFill>
                <a:latin typeface="Roboto Medium" pitchFamily="2" charset="0"/>
                <a:ea typeface="Roboto Medium" pitchFamily="2" charset="0"/>
                <a:cs typeface="Roboto Medium" pitchFamily="2" charset="0"/>
              </a:defRPr>
            </a:lvl3pPr>
            <a:lvl4pPr>
              <a:defRPr sz="1400">
                <a:solidFill>
                  <a:schemeClr val="bg1"/>
                </a:solidFill>
              </a:defRPr>
            </a:lvl4pPr>
            <a:lvl5pPr>
              <a:defRPr sz="1400">
                <a:solidFill>
                  <a:schemeClr val="bg1"/>
                </a:solidFill>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altLang="ja-JP" dirty="0"/>
              <a:t>Editable body copy</a:t>
            </a:r>
          </a:p>
          <a:p>
            <a:pPr lvl="1"/>
            <a:r>
              <a:rPr lang="en-US" dirty="0"/>
              <a:t>Editable body copy</a:t>
            </a:r>
          </a:p>
          <a:p>
            <a:pPr lvl="2"/>
            <a:r>
              <a:rPr lang="en-US" dirty="0"/>
              <a:t>Editable body copy</a:t>
            </a:r>
          </a:p>
        </p:txBody>
      </p:sp>
      <p:sp>
        <p:nvSpPr>
          <p:cNvPr id="20" name="Text Placeholder 4">
            <a:extLst>
              <a:ext uri="{FF2B5EF4-FFF2-40B4-BE49-F238E27FC236}">
                <a16:creationId xmlns:a16="http://schemas.microsoft.com/office/drawing/2014/main" id="{9FCBB0C0-51D7-0448-A90C-8B8B74462D90}"/>
              </a:ext>
            </a:extLst>
          </p:cNvPr>
          <p:cNvSpPr>
            <a:spLocks noGrp="1"/>
          </p:cNvSpPr>
          <p:nvPr>
            <p:ph type="body" sz="quarter" idx="23" hasCustomPrompt="1"/>
          </p:nvPr>
        </p:nvSpPr>
        <p:spPr>
          <a:xfrm>
            <a:off x="8084278" y="4648587"/>
            <a:ext cx="2848128" cy="1657350"/>
          </a:xfrm>
          <a:prstGeom prst="rect">
            <a:avLst/>
          </a:prstGeom>
        </p:spPr>
        <p:txBody>
          <a:bodyPr/>
          <a:lstStyle>
            <a:lvl1pPr marL="228600" indent="-228600">
              <a:spcBef>
                <a:spcPts val="300"/>
              </a:spcBef>
              <a:defRPr lang="en-US" altLang="ja-JP" sz="2000" kern="1200" dirty="0">
                <a:solidFill>
                  <a:srgbClr val="A5A5A5"/>
                </a:solidFill>
                <a:latin typeface="Roboto Medium" pitchFamily="2" charset="0"/>
                <a:ea typeface="Roboto Medium" pitchFamily="2" charset="0"/>
                <a:cs typeface="Roboto Medium" pitchFamily="2" charset="0"/>
              </a:defRPr>
            </a:lvl1pPr>
            <a:lvl2pPr>
              <a:spcBef>
                <a:spcPts val="300"/>
              </a:spcBef>
              <a:defRPr sz="1400">
                <a:solidFill>
                  <a:srgbClr val="A5A5A5"/>
                </a:solidFill>
                <a:latin typeface="Roboto Medium" pitchFamily="2" charset="0"/>
                <a:ea typeface="Roboto Medium" pitchFamily="2" charset="0"/>
                <a:cs typeface="Roboto Medium" pitchFamily="2" charset="0"/>
              </a:defRPr>
            </a:lvl2pPr>
            <a:lvl3pPr>
              <a:spcBef>
                <a:spcPts val="300"/>
              </a:spcBef>
              <a:defRPr sz="1200">
                <a:solidFill>
                  <a:srgbClr val="A5A5A5"/>
                </a:solidFill>
                <a:latin typeface="Roboto Medium" pitchFamily="2" charset="0"/>
                <a:ea typeface="Roboto Medium" pitchFamily="2" charset="0"/>
                <a:cs typeface="Roboto Medium" pitchFamily="2" charset="0"/>
              </a:defRPr>
            </a:lvl3pPr>
            <a:lvl4pPr>
              <a:defRPr sz="1400">
                <a:solidFill>
                  <a:schemeClr val="bg1"/>
                </a:solidFill>
              </a:defRPr>
            </a:lvl4pPr>
            <a:lvl5pPr>
              <a:defRPr sz="1400">
                <a:solidFill>
                  <a:schemeClr val="bg1"/>
                </a:solidFill>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altLang="ja-JP" dirty="0"/>
              <a:t>Editable body copy</a:t>
            </a:r>
          </a:p>
          <a:p>
            <a:pPr lvl="1"/>
            <a:r>
              <a:rPr lang="en-US" dirty="0"/>
              <a:t>Editable body copy</a:t>
            </a:r>
          </a:p>
          <a:p>
            <a:pPr lvl="2"/>
            <a:r>
              <a:rPr lang="en-US" dirty="0"/>
              <a:t>Editable body copy</a:t>
            </a:r>
          </a:p>
        </p:txBody>
      </p:sp>
      <p:sp>
        <p:nvSpPr>
          <p:cNvPr id="21" name="Text Placeholder 2">
            <a:extLst>
              <a:ext uri="{FF2B5EF4-FFF2-40B4-BE49-F238E27FC236}">
                <a16:creationId xmlns:a16="http://schemas.microsoft.com/office/drawing/2014/main" id="{0E1F1297-EA50-094F-9E80-E44D36C5432B}"/>
              </a:ext>
            </a:extLst>
          </p:cNvPr>
          <p:cNvSpPr>
            <a:spLocks noGrp="1"/>
          </p:cNvSpPr>
          <p:nvPr>
            <p:ph type="body" sz="quarter" idx="17" hasCustomPrompt="1"/>
          </p:nvPr>
        </p:nvSpPr>
        <p:spPr>
          <a:xfrm>
            <a:off x="623392" y="1340768"/>
            <a:ext cx="11089232" cy="1008112"/>
          </a:xfrm>
          <a:prstGeom prst="rect">
            <a:avLst/>
          </a:prstGeom>
        </p:spPr>
        <p:txBody>
          <a:bodyPr anchor="ctr"/>
          <a:lstStyle>
            <a:lvl1pPr marL="0" indent="0">
              <a:spcBef>
                <a:spcPts val="1000"/>
              </a:spcBef>
              <a:buNone/>
              <a:defRPr sz="2400">
                <a:solidFill>
                  <a:srgbClr val="A5A5A5"/>
                </a:solidFill>
                <a:latin typeface="Roboto Medium" pitchFamily="2" charset="0"/>
                <a:ea typeface="Roboto Medium" pitchFamily="2" charset="0"/>
                <a:cs typeface="Roboto Medium" pitchFamily="2" charset="0"/>
              </a:defRPr>
            </a:lvl1pPr>
            <a:lvl2pPr marL="458788" indent="-215900">
              <a:spcBef>
                <a:spcPts val="900"/>
              </a:spcBef>
              <a:tabLst/>
              <a:defRPr sz="2000">
                <a:solidFill>
                  <a:schemeClr val="bg1"/>
                </a:solidFill>
              </a:defRPr>
            </a:lvl2pPr>
            <a:lvl3pPr marL="809625" indent="-215900">
              <a:spcBef>
                <a:spcPts val="900"/>
              </a:spcBef>
              <a:tabLst/>
              <a:defRPr sz="18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dirty="0"/>
              <a:t>Editable body copy</a:t>
            </a:r>
          </a:p>
        </p:txBody>
      </p:sp>
      <p:sp>
        <p:nvSpPr>
          <p:cNvPr id="24"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22860595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Thank You White">
    <p:bg bwMode="gray">
      <p:bgPr>
        <a:solidFill>
          <a:schemeClr val="bg1"/>
        </a:solidFill>
        <a:effectLst/>
      </p:bgPr>
    </p:bg>
    <p:spTree>
      <p:nvGrpSpPr>
        <p:cNvPr id="1" name=""/>
        <p:cNvGrpSpPr/>
        <p:nvPr/>
      </p:nvGrpSpPr>
      <p:grpSpPr>
        <a:xfrm>
          <a:off x="0" y="0"/>
          <a:ext cx="0" cy="0"/>
          <a:chOff x="0" y="0"/>
          <a:chExt cx="0" cy="0"/>
        </a:xfrm>
      </p:grpSpPr>
      <p:pic>
        <p:nvPicPr>
          <p:cNvPr id="14338" name="Picture 2" descr="C:\Users\Admin\Downloads\ilovepdf_pages-to-jpg (3)\RU_PPT Template-White Blank (1)_page-0002.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9"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764976" y="2708920"/>
            <a:ext cx="10515600" cy="1325563"/>
          </a:xfrm>
          <a:prstGeom prst="rect">
            <a:avLst/>
          </a:prstGeom>
        </p:spPr>
        <p:txBody>
          <a:bodyPr lIns="91436" tIns="45718" rIns="91436" bIns="45718" anchor="ctr"/>
          <a:lstStyle>
            <a:lvl1pPr algn="ctr">
              <a:defRPr sz="7800" b="1" i="0" spc="0">
                <a:solidFill>
                  <a:srgbClr val="FF6600"/>
                </a:solidFill>
                <a:latin typeface="Roboto Medium" pitchFamily="2" charset="0"/>
                <a:ea typeface="Roboto Medium" pitchFamily="2" charset="0"/>
                <a:cs typeface="Roboto Medium" pitchFamily="2" charset="0"/>
              </a:defRPr>
            </a:lvl1pPr>
          </a:lstStyle>
          <a:p>
            <a:r>
              <a:rPr lang="en-US" dirty="0"/>
              <a:t>THANK YOU</a:t>
            </a:r>
            <a:endParaRPr lang="en-NZ" dirty="0"/>
          </a:p>
        </p:txBody>
      </p:sp>
      <p:pic>
        <p:nvPicPr>
          <p:cNvPr id="14339" name="Picture 3" descr="C:\Users\Admin\Downloads\ilovepdf_pages-to-jpg (3)\RU_PPT Template-White Blank (1)_page-0001.jpg"/>
          <p:cNvPicPr>
            <a:picLocks noChangeAspect="1" noChangeArrowheads="1"/>
          </p:cNvPicPr>
          <p:nvPr userDrawn="1"/>
        </p:nvPicPr>
        <p:blipFill>
          <a:blip r:embed="rId3" cstate="print"/>
          <a:srcRect l="6250" t="83342" b="3324"/>
          <a:stretch>
            <a:fillRect/>
          </a:stretch>
        </p:blipFill>
        <p:spPr bwMode="auto">
          <a:xfrm>
            <a:off x="2173941" y="5983224"/>
            <a:ext cx="9982200" cy="798576"/>
          </a:xfrm>
          <a:prstGeom prst="rect">
            <a:avLst/>
          </a:prstGeom>
          <a:noFill/>
        </p:spPr>
      </p:pic>
    </p:spTree>
    <p:extLst>
      <p:ext uri="{BB962C8B-B14F-4D97-AF65-F5344CB8AC3E}">
        <p14:creationId xmlns:p14="http://schemas.microsoft.com/office/powerpoint/2010/main" val="3459266439"/>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Thank You White">
    <p:bg bwMode="gray">
      <p:bgPr>
        <a:solidFill>
          <a:schemeClr val="bg1"/>
        </a:solidFill>
        <a:effectLst/>
      </p:bgPr>
    </p:bg>
    <p:spTree>
      <p:nvGrpSpPr>
        <p:cNvPr id="1" name=""/>
        <p:cNvGrpSpPr/>
        <p:nvPr/>
      </p:nvGrpSpPr>
      <p:grpSpPr>
        <a:xfrm>
          <a:off x="0" y="0"/>
          <a:ext cx="0" cy="0"/>
          <a:chOff x="0" y="0"/>
          <a:chExt cx="0" cy="0"/>
        </a:xfrm>
      </p:grpSpPr>
      <p:pic>
        <p:nvPicPr>
          <p:cNvPr id="5" name="Picture 2" descr="C:\Users\Admin\Downloads\ilovepdf_pages-to-jpg (2)\RU_PPT Template-Grey Blank_page-0001.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9"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764976" y="3017837"/>
            <a:ext cx="10515600" cy="1325563"/>
          </a:xfrm>
          <a:prstGeom prst="rect">
            <a:avLst/>
          </a:prstGeom>
        </p:spPr>
        <p:txBody>
          <a:bodyPr lIns="91436" tIns="45718" rIns="91436" bIns="45718" anchor="ctr"/>
          <a:lstStyle>
            <a:lvl1pPr algn="ctr">
              <a:defRPr sz="7800" b="1" i="0" spc="0">
                <a:solidFill>
                  <a:srgbClr val="FF6600"/>
                </a:solidFill>
                <a:latin typeface="Roboto Medium" pitchFamily="2" charset="0"/>
                <a:ea typeface="Roboto Medium" pitchFamily="2" charset="0"/>
                <a:cs typeface="Roboto Medium" pitchFamily="2" charset="0"/>
              </a:defRPr>
            </a:lvl1pPr>
          </a:lstStyle>
          <a:p>
            <a:r>
              <a:rPr lang="en-US" dirty="0"/>
              <a:t>THANK YOU</a:t>
            </a:r>
            <a:endParaRPr lang="en-NZ" dirty="0"/>
          </a:p>
        </p:txBody>
      </p:sp>
      <p:pic>
        <p:nvPicPr>
          <p:cNvPr id="6" name="Picture 2" descr="C:\Users\Admin\Downloads\ilovepdf_pages-to-jpg (2)\RU_PPT Template-Grey Blank_page-0001.jpg"/>
          <p:cNvPicPr>
            <a:picLocks noChangeAspect="1" noChangeArrowheads="1"/>
          </p:cNvPicPr>
          <p:nvPr userDrawn="1"/>
        </p:nvPicPr>
        <p:blipFill>
          <a:blip r:embed="rId2"/>
          <a:srcRect t="69444" b="16667"/>
          <a:stretch>
            <a:fillRect/>
          </a:stretch>
        </p:blipFill>
        <p:spPr bwMode="auto">
          <a:xfrm>
            <a:off x="228600" y="1752600"/>
            <a:ext cx="5486400" cy="1143000"/>
          </a:xfrm>
          <a:prstGeom prst="rect">
            <a:avLst/>
          </a:prstGeom>
          <a:noFill/>
        </p:spPr>
      </p:pic>
    </p:spTree>
    <p:extLst>
      <p:ext uri="{BB962C8B-B14F-4D97-AF65-F5344CB8AC3E}">
        <p14:creationId xmlns:p14="http://schemas.microsoft.com/office/powerpoint/2010/main" val="3459266439"/>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hank You White">
    <p:bg bwMode="gray">
      <p:bgPr>
        <a:solidFill>
          <a:schemeClr val="bg1"/>
        </a:solidFill>
        <a:effectLst/>
      </p:bgPr>
    </p:bg>
    <p:spTree>
      <p:nvGrpSpPr>
        <p:cNvPr id="1" name=""/>
        <p:cNvGrpSpPr/>
        <p:nvPr/>
      </p:nvGrpSpPr>
      <p:grpSpPr>
        <a:xfrm>
          <a:off x="0" y="0"/>
          <a:ext cx="0" cy="0"/>
          <a:chOff x="0" y="0"/>
          <a:chExt cx="0" cy="0"/>
        </a:xfrm>
      </p:grpSpPr>
      <p:pic>
        <p:nvPicPr>
          <p:cNvPr id="6" name="Picture 2" descr="C:\Users\Admin\Downloads\FAI_7881_HDR_edit.jpg"/>
          <p:cNvPicPr>
            <a:picLocks noChangeAspect="1" noChangeArrowheads="1"/>
          </p:cNvPicPr>
          <p:nvPr userDrawn="1"/>
        </p:nvPicPr>
        <p:blipFill>
          <a:blip r:embed="rId2" cstate="print"/>
          <a:srcRect r="872" b="11451"/>
          <a:stretch>
            <a:fillRect/>
          </a:stretch>
        </p:blipFill>
        <p:spPr bwMode="auto">
          <a:xfrm>
            <a:off x="-16567" y="-16565"/>
            <a:ext cx="12246810" cy="6896100"/>
          </a:xfrm>
          <a:prstGeom prst="rect">
            <a:avLst/>
          </a:prstGeom>
          <a:noFill/>
        </p:spPr>
      </p:pic>
      <p:sp>
        <p:nvSpPr>
          <p:cNvPr id="7" name="Rectangle 6"/>
          <p:cNvSpPr/>
          <p:nvPr userDrawn="1"/>
        </p:nvSpPr>
        <p:spPr>
          <a:xfrm>
            <a:off x="-26276" y="-26276"/>
            <a:ext cx="12218276" cy="6884276"/>
          </a:xfrm>
          <a:prstGeom prst="rect">
            <a:avLst/>
          </a:prstGeom>
          <a:solidFill>
            <a:schemeClr val="dk1">
              <a:alpha val="59000"/>
            </a:schemeClr>
          </a:solidFill>
        </p:spPr>
        <p:style>
          <a:lnRef idx="2">
            <a:schemeClr val="dk1">
              <a:shade val="50000"/>
            </a:schemeClr>
          </a:lnRef>
          <a:fillRef idx="1">
            <a:schemeClr val="dk1"/>
          </a:fillRef>
          <a:effectRef idx="0">
            <a:schemeClr val="dk1"/>
          </a:effectRef>
          <a:fontRef idx="minor">
            <a:schemeClr val="lt1"/>
          </a:fontRef>
        </p:style>
        <p:txBody>
          <a:bodyPr lIns="76197" tIns="38098" rIns="76197" bIns="38098" rtlCol="0" anchor="ctr"/>
          <a:lstStyle/>
          <a:p>
            <a:pPr algn="ctr"/>
            <a:endParaRPr lang="en-US"/>
          </a:p>
        </p:txBody>
      </p:sp>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764976" y="2708920"/>
            <a:ext cx="10515600" cy="1325563"/>
          </a:xfrm>
          <a:prstGeom prst="rect">
            <a:avLst/>
          </a:prstGeom>
        </p:spPr>
        <p:txBody>
          <a:bodyPr lIns="91436" tIns="45718" rIns="91436" bIns="45718" anchor="ctr"/>
          <a:lstStyle>
            <a:lvl1pPr algn="ctr">
              <a:defRPr sz="7800" b="1" i="0" spc="0">
                <a:solidFill>
                  <a:schemeClr val="bg1"/>
                </a:solidFill>
                <a:latin typeface="Roboto Medium" pitchFamily="2" charset="0"/>
                <a:ea typeface="Roboto Medium" pitchFamily="2" charset="0"/>
                <a:cs typeface="Roboto Medium" pitchFamily="2" charset="0"/>
              </a:defRPr>
            </a:lvl1pPr>
          </a:lstStyle>
          <a:p>
            <a:r>
              <a:rPr lang="en-US" dirty="0"/>
              <a:t>THANK YOU</a:t>
            </a:r>
            <a:endParaRPr lang="en-NZ" dirty="0"/>
          </a:p>
        </p:txBody>
      </p:sp>
      <p:pic>
        <p:nvPicPr>
          <p:cNvPr id="8" name="Picture 3" descr="C:\Users\Admin\Downloads\1-05.png"/>
          <p:cNvPicPr>
            <a:picLocks noChangeAspect="1" noChangeArrowheads="1"/>
          </p:cNvPicPr>
          <p:nvPr userDrawn="1"/>
        </p:nvPicPr>
        <p:blipFill>
          <a:blip r:embed="rId3"/>
          <a:srcRect/>
          <a:stretch>
            <a:fillRect/>
          </a:stretch>
        </p:blipFill>
        <p:spPr bwMode="auto">
          <a:xfrm>
            <a:off x="8890001" y="0"/>
            <a:ext cx="3064565" cy="1478280"/>
          </a:xfrm>
          <a:prstGeom prst="rect">
            <a:avLst/>
          </a:prstGeom>
          <a:noFill/>
        </p:spPr>
      </p:pic>
    </p:spTree>
    <p:extLst>
      <p:ext uri="{BB962C8B-B14F-4D97-AF65-F5344CB8AC3E}">
        <p14:creationId xmlns:p14="http://schemas.microsoft.com/office/powerpoint/2010/main" val="3459266439"/>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ank You Custom Picture">
    <p:bg bwMode="gray">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764976" y="2708920"/>
            <a:ext cx="10515600" cy="1325563"/>
          </a:xfrm>
          <a:prstGeom prst="rect">
            <a:avLst/>
          </a:prstGeom>
        </p:spPr>
        <p:txBody>
          <a:bodyPr lIns="91436" tIns="45718" rIns="91436" bIns="45718" anchor="ctr"/>
          <a:lstStyle>
            <a:lvl1pPr algn="ctr">
              <a:defRPr sz="7800" b="1" i="0" spc="0">
                <a:solidFill>
                  <a:srgbClr val="FF6600"/>
                </a:solidFill>
                <a:latin typeface="Roboto Medium" pitchFamily="2" charset="0"/>
                <a:ea typeface="Roboto Medium" pitchFamily="2" charset="0"/>
                <a:cs typeface="Roboto Medium" pitchFamily="2" charset="0"/>
              </a:defRPr>
            </a:lvl1pPr>
          </a:lstStyle>
          <a:p>
            <a:r>
              <a:rPr lang="en-US" dirty="0"/>
              <a:t>THANK YOU</a:t>
            </a:r>
            <a:endParaRPr lang="en-NZ" dirty="0"/>
          </a:p>
        </p:txBody>
      </p:sp>
      <p:sp>
        <p:nvSpPr>
          <p:cNvPr id="7" name="Picture Placeholder 2">
            <a:extLst>
              <a:ext uri="{FF2B5EF4-FFF2-40B4-BE49-F238E27FC236}">
                <a16:creationId xmlns:a16="http://schemas.microsoft.com/office/drawing/2014/main" id="{D9D1C3BC-7BFF-1640-819B-5BED6BEC9B4F}"/>
              </a:ext>
            </a:extLst>
          </p:cNvPr>
          <p:cNvSpPr>
            <a:spLocks noGrp="1"/>
          </p:cNvSpPr>
          <p:nvPr>
            <p:ph type="pic" sz="quarter" idx="15" hasCustomPrompt="1"/>
          </p:nvPr>
        </p:nvSpPr>
        <p:spPr>
          <a:xfrm>
            <a:off x="0" y="0"/>
            <a:ext cx="12192000" cy="6858000"/>
          </a:xfrm>
          <a:prstGeom prst="rect">
            <a:avLst/>
          </a:prstGeom>
        </p:spPr>
        <p:txBody>
          <a:bodyPr/>
          <a:lstStyle>
            <a:lvl1pPr>
              <a:defRPr b="0" i="0" baseline="0">
                <a:latin typeface="Roboto Medium" pitchFamily="2" charset="0"/>
                <a:ea typeface="Roboto Medium" pitchFamily="2" charset="0"/>
              </a:defRPr>
            </a:lvl1pPr>
          </a:lstStyle>
          <a:p>
            <a:r>
              <a:rPr lang="en-US" dirty="0"/>
              <a:t>Click icon to add image</a:t>
            </a:r>
          </a:p>
        </p:txBody>
      </p:sp>
      <p:pic>
        <p:nvPicPr>
          <p:cNvPr id="8" name="Picture 7">
            <a:extLst>
              <a:ext uri="{FF2B5EF4-FFF2-40B4-BE49-F238E27FC236}">
                <a16:creationId xmlns:a16="http://schemas.microsoft.com/office/drawing/2014/main" id="{FF1A0E79-2BC7-C74E-A6C5-1646C3E49F5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15352" y="6384910"/>
            <a:ext cx="812480" cy="142503"/>
          </a:xfrm>
          <a:prstGeom prst="rect">
            <a:avLst/>
          </a:prstGeom>
        </p:spPr>
      </p:pic>
      <p:pic>
        <p:nvPicPr>
          <p:cNvPr id="11" name="Picture 3" descr="C:\Users\Admin\Downloads\ilovepdf_pages-to-jpg (3)\RU_PPT Template-White Blank (1)_page-0001.jpg"/>
          <p:cNvPicPr>
            <a:picLocks noChangeAspect="1" noChangeArrowheads="1"/>
          </p:cNvPicPr>
          <p:nvPr userDrawn="1"/>
        </p:nvPicPr>
        <p:blipFill>
          <a:blip r:embed="rId3"/>
          <a:srcRect l="6250" t="83342" b="3324"/>
          <a:stretch>
            <a:fillRect/>
          </a:stretch>
        </p:blipFill>
        <p:spPr bwMode="auto">
          <a:xfrm>
            <a:off x="726141" y="5867400"/>
            <a:ext cx="11430000" cy="914400"/>
          </a:xfrm>
          <a:prstGeom prst="rect">
            <a:avLst/>
          </a:prstGeom>
          <a:noFill/>
        </p:spPr>
      </p:pic>
    </p:spTree>
    <p:extLst>
      <p:ext uri="{BB962C8B-B14F-4D97-AF65-F5344CB8AC3E}">
        <p14:creationId xmlns:p14="http://schemas.microsoft.com/office/powerpoint/2010/main" val="217006962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Image">
    <p:spTree>
      <p:nvGrpSpPr>
        <p:cNvPr id="1" name=""/>
        <p:cNvGrpSpPr/>
        <p:nvPr/>
      </p:nvGrpSpPr>
      <p:grpSpPr>
        <a:xfrm>
          <a:off x="0" y="0"/>
          <a:ext cx="0" cy="0"/>
          <a:chOff x="0" y="0"/>
          <a:chExt cx="0" cy="0"/>
        </a:xfrm>
      </p:grpSpPr>
      <p:pic>
        <p:nvPicPr>
          <p:cNvPr id="14" name="Picture 2" descr="C:\Users\Admin\Downloads\ilovepdf_pages-to-jpg (2)\RU_PPT Template-Grey Blank_page-0001.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15" name="Title 1">
            <a:extLst>
              <a:ext uri="{FF2B5EF4-FFF2-40B4-BE49-F238E27FC236}">
                <a16:creationId xmlns:a16="http://schemas.microsoft.com/office/drawing/2014/main" id="{3567D619-CB47-F041-985A-230E32AF28B6}"/>
              </a:ext>
            </a:extLst>
          </p:cNvPr>
          <p:cNvSpPr>
            <a:spLocks noGrp="1"/>
          </p:cNvSpPr>
          <p:nvPr>
            <p:ph type="title" hasCustomPrompt="1"/>
          </p:nvPr>
        </p:nvSpPr>
        <p:spPr bwMode="gray">
          <a:xfrm>
            <a:off x="1058553" y="3124200"/>
            <a:ext cx="8421823" cy="1750095"/>
          </a:xfrm>
          <a:prstGeom prst="rect">
            <a:avLst/>
          </a:prstGeom>
        </p:spPr>
        <p:txBody>
          <a:bodyPr anchor="ctr"/>
          <a:lstStyle>
            <a:lvl1pPr>
              <a:defRPr sz="4000" spc="0" baseline="0">
                <a:solidFill>
                  <a:srgbClr val="FF6600"/>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16" name="Text Placeholder 2">
            <a:extLst>
              <a:ext uri="{FF2B5EF4-FFF2-40B4-BE49-F238E27FC236}">
                <a16:creationId xmlns:a16="http://schemas.microsoft.com/office/drawing/2014/main" id="{DD82E332-C6ED-164F-A8EB-880825F13C99}"/>
              </a:ext>
            </a:extLst>
          </p:cNvPr>
          <p:cNvSpPr>
            <a:spLocks noGrp="1"/>
          </p:cNvSpPr>
          <p:nvPr>
            <p:ph type="body" sz="quarter" idx="10" hasCustomPrompt="1"/>
          </p:nvPr>
        </p:nvSpPr>
        <p:spPr bwMode="gray">
          <a:xfrm>
            <a:off x="1046572" y="5129788"/>
            <a:ext cx="6755716" cy="407987"/>
          </a:xfrm>
          <a:prstGeom prst="rect">
            <a:avLst/>
          </a:prstGeom>
        </p:spPr>
        <p:txBody>
          <a:bodyPr anchor="ctr"/>
          <a:lstStyle>
            <a:lvl1pPr marL="0" marR="0" indent="0" algn="l" defTabSz="914400" rtl="0" eaLnBrk="1" fontAlgn="auto" latinLnBrk="0" hangingPunct="1">
              <a:lnSpc>
                <a:spcPct val="100000"/>
              </a:lnSpc>
              <a:spcBef>
                <a:spcPts val="0"/>
              </a:spcBef>
              <a:spcAft>
                <a:spcPts val="0"/>
              </a:spcAft>
              <a:buClrTx/>
              <a:buSzTx/>
              <a:buFontTx/>
              <a:buNone/>
              <a:tabLst/>
              <a:defRPr lang="en-NZ" sz="2500" kern="1200" spc="400" baseline="0" dirty="0">
                <a:solidFill>
                  <a:srgbClr val="FF6600"/>
                </a:solidFill>
                <a:latin typeface="Roboto Medium" pitchFamily="2" charset="0"/>
                <a:ea typeface="Roboto Medium" pitchFamily="2" charset="0"/>
                <a:cs typeface="Roboto Medium" pitchFamily="2" charset="0"/>
              </a:defRPr>
            </a:lvl1pPr>
          </a:lstStyle>
          <a:p>
            <a:r>
              <a:rPr lang="en-NZ" dirty="0"/>
              <a:t>Department Name and Division</a:t>
            </a:r>
          </a:p>
        </p:txBody>
      </p:sp>
    </p:spTree>
    <p:extLst>
      <p:ext uri="{BB962C8B-B14F-4D97-AF65-F5344CB8AC3E}">
        <p14:creationId xmlns:p14="http://schemas.microsoft.com/office/powerpoint/2010/main" val="2896653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ver Whit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C96D411-367F-DE44-B86F-24693F081E88}"/>
              </a:ext>
            </a:extLst>
          </p:cNvPr>
          <p:cNvSpPr>
            <a:spLocks noGrp="1"/>
          </p:cNvSpPr>
          <p:nvPr>
            <p:ph type="pic" sz="quarter" idx="15"/>
          </p:nvPr>
        </p:nvSpPr>
        <p:spPr>
          <a:xfrm>
            <a:off x="0" y="0"/>
            <a:ext cx="12192000" cy="6858000"/>
          </a:xfrm>
          <a:prstGeom prst="rect">
            <a:avLst/>
          </a:prstGeom>
        </p:spPr>
        <p:txBody>
          <a:bodyPr/>
          <a:lstStyle>
            <a:lvl1pPr>
              <a:defRPr>
                <a:latin typeface="Roboto Medium" pitchFamily="2" charset="0"/>
                <a:ea typeface="Roboto Medium" pitchFamily="2" charset="0"/>
              </a:defRPr>
            </a:lvl1pPr>
          </a:lstStyle>
          <a:p>
            <a:r>
              <a:rPr lang="en-US"/>
              <a:t>Click icon to add picture</a:t>
            </a:r>
            <a:endParaRPr lang="en-US" dirty="0"/>
          </a:p>
        </p:txBody>
      </p:sp>
      <p:sp>
        <p:nvSpPr>
          <p:cNvPr id="12" name="Title 1">
            <a:extLst>
              <a:ext uri="{FF2B5EF4-FFF2-40B4-BE49-F238E27FC236}">
                <a16:creationId xmlns:a16="http://schemas.microsoft.com/office/drawing/2014/main" id="{3567D619-CB47-F041-985A-230E32AF28B6}"/>
              </a:ext>
            </a:extLst>
          </p:cNvPr>
          <p:cNvSpPr>
            <a:spLocks noGrp="1"/>
          </p:cNvSpPr>
          <p:nvPr>
            <p:ph type="title" hasCustomPrompt="1"/>
          </p:nvPr>
        </p:nvSpPr>
        <p:spPr bwMode="gray">
          <a:xfrm>
            <a:off x="1058553" y="3124200"/>
            <a:ext cx="4580247" cy="1750095"/>
          </a:xfrm>
          <a:prstGeom prst="rect">
            <a:avLst/>
          </a:prstGeom>
        </p:spPr>
        <p:txBody>
          <a:bodyPr anchor="ctr"/>
          <a:lstStyle>
            <a:lvl1pPr>
              <a:defRPr sz="4000" spc="0" baseline="0">
                <a:solidFill>
                  <a:srgbClr val="FF6600"/>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13" name="Text Placeholder 2">
            <a:extLst>
              <a:ext uri="{FF2B5EF4-FFF2-40B4-BE49-F238E27FC236}">
                <a16:creationId xmlns:a16="http://schemas.microsoft.com/office/drawing/2014/main" id="{DD82E332-C6ED-164F-A8EB-880825F13C99}"/>
              </a:ext>
            </a:extLst>
          </p:cNvPr>
          <p:cNvSpPr>
            <a:spLocks noGrp="1"/>
          </p:cNvSpPr>
          <p:nvPr>
            <p:ph type="body" sz="quarter" idx="10" hasCustomPrompt="1"/>
          </p:nvPr>
        </p:nvSpPr>
        <p:spPr bwMode="gray">
          <a:xfrm>
            <a:off x="1046572" y="5129788"/>
            <a:ext cx="6755716" cy="407987"/>
          </a:xfrm>
          <a:prstGeom prst="rect">
            <a:avLst/>
          </a:prstGeom>
        </p:spPr>
        <p:txBody>
          <a:bodyPr anchor="ctr"/>
          <a:lstStyle>
            <a:lvl1pPr marL="0" marR="0" indent="0" algn="l" defTabSz="914400" rtl="0" eaLnBrk="1" fontAlgn="auto" latinLnBrk="0" hangingPunct="1">
              <a:lnSpc>
                <a:spcPct val="100000"/>
              </a:lnSpc>
              <a:spcBef>
                <a:spcPts val="0"/>
              </a:spcBef>
              <a:spcAft>
                <a:spcPts val="0"/>
              </a:spcAft>
              <a:buClrTx/>
              <a:buSzTx/>
              <a:buFontTx/>
              <a:buNone/>
              <a:tabLst/>
              <a:defRPr lang="en-NZ" sz="2500" kern="1200" spc="400" baseline="0" dirty="0">
                <a:solidFill>
                  <a:srgbClr val="FF6600"/>
                </a:solidFill>
                <a:latin typeface="Roboto Medium" pitchFamily="2" charset="0"/>
                <a:ea typeface="Roboto Medium" pitchFamily="2" charset="0"/>
                <a:cs typeface="Roboto Medium" pitchFamily="2" charset="0"/>
              </a:defRPr>
            </a:lvl1pPr>
          </a:lstStyle>
          <a:p>
            <a:r>
              <a:rPr lang="en-NZ" dirty="0"/>
              <a:t>Department Name and Division</a:t>
            </a:r>
          </a:p>
        </p:txBody>
      </p:sp>
      <p:pic>
        <p:nvPicPr>
          <p:cNvPr id="16" name="Picture 2" descr="C:\Users\Admin\Downloads\REVA LOGO2.png"/>
          <p:cNvPicPr>
            <a:picLocks noChangeAspect="1" noChangeArrowheads="1"/>
          </p:cNvPicPr>
          <p:nvPr userDrawn="1"/>
        </p:nvPicPr>
        <p:blipFill>
          <a:blip r:embed="rId2" cstate="print"/>
          <a:srcRect/>
          <a:stretch>
            <a:fillRect/>
          </a:stretch>
        </p:blipFill>
        <p:spPr bwMode="auto">
          <a:xfrm>
            <a:off x="754380" y="1857550"/>
            <a:ext cx="3581400" cy="997709"/>
          </a:xfrm>
          <a:prstGeom prst="rect">
            <a:avLst/>
          </a:prstGeom>
          <a:noFill/>
        </p:spPr>
      </p:pic>
    </p:spTree>
    <p:extLst>
      <p:ext uri="{BB962C8B-B14F-4D97-AF65-F5344CB8AC3E}">
        <p14:creationId xmlns:p14="http://schemas.microsoft.com/office/powerpoint/2010/main" val="643554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Black">
    <p:bg bwMode="gray">
      <p:bgPr>
        <a:solidFill>
          <a:schemeClr val="bg1"/>
        </a:solidFill>
        <a:effectLst/>
      </p:bgPr>
    </p:bg>
    <p:spTree>
      <p:nvGrpSpPr>
        <p:cNvPr id="1" name=""/>
        <p:cNvGrpSpPr/>
        <p:nvPr/>
      </p:nvGrpSpPr>
      <p:grpSpPr>
        <a:xfrm>
          <a:off x="0" y="0"/>
          <a:ext cx="0" cy="0"/>
          <a:chOff x="0" y="0"/>
          <a:chExt cx="0" cy="0"/>
        </a:xfrm>
      </p:grpSpPr>
      <p:pic>
        <p:nvPicPr>
          <p:cNvPr id="3074" name="Picture 2" descr="C:\Users\Admin\Downloads\ilovepdf_pages-to-jpg (4)\RU_PPT Template-Grey Blank (1)_page-0003.jpg"/>
          <p:cNvPicPr>
            <a:picLocks noChangeAspect="1" noChangeArrowheads="1"/>
          </p:cNvPicPr>
          <p:nvPr userDrawn="1"/>
        </p:nvPicPr>
        <p:blipFill>
          <a:blip r:embed="rId2"/>
          <a:srcRect/>
          <a:stretch>
            <a:fillRect/>
          </a:stretch>
        </p:blipFill>
        <p:spPr bwMode="auto">
          <a:xfrm>
            <a:off x="0" y="0"/>
            <a:ext cx="12193190" cy="6858000"/>
          </a:xfrm>
          <a:prstGeom prst="rect">
            <a:avLst/>
          </a:prstGeom>
          <a:noFill/>
        </p:spPr>
      </p:pic>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p:nvPr>
        </p:nvSpPr>
        <p:spPr>
          <a:xfrm>
            <a:off x="695400" y="1773936"/>
            <a:ext cx="10801201" cy="4320480"/>
          </a:xfrm>
          <a:prstGeom prst="rect">
            <a:avLst/>
          </a:prstGeom>
        </p:spPr>
        <p:txBody>
          <a:bodyPr/>
          <a:lstStyle>
            <a:lvl1pPr marL="457200" indent="-457200">
              <a:spcBef>
                <a:spcPts val="0"/>
              </a:spcBef>
              <a:spcAft>
                <a:spcPts val="1400"/>
              </a:spcAft>
              <a:buFont typeface="+mj-lt"/>
              <a:buAutoNum type="arabicPeriod"/>
              <a:defRPr sz="2400">
                <a:solidFill>
                  <a:schemeClr val="bg1"/>
                </a:solidFill>
                <a:latin typeface="Roboto Medium" pitchFamily="2" charset="0"/>
                <a:ea typeface="Roboto Medium" pitchFamily="2" charset="0"/>
                <a:cs typeface="Roboto Medium" pitchFamily="2" charset="0"/>
              </a:defRPr>
            </a:lvl1pPr>
            <a:lvl2pPr marL="700088" indent="-457200">
              <a:spcBef>
                <a:spcPts val="0"/>
              </a:spcBef>
              <a:spcAft>
                <a:spcPts val="1400"/>
              </a:spcAft>
              <a:buFont typeface="+mj-lt"/>
              <a:buAutoNum type="arabicPeriod"/>
              <a:tabLst/>
              <a:defRPr sz="2400">
                <a:solidFill>
                  <a:schemeClr val="bg1"/>
                </a:solidFill>
                <a:latin typeface="Roboto Medium" pitchFamily="2" charset="0"/>
                <a:ea typeface="Roboto Medium" pitchFamily="2" charset="0"/>
                <a:cs typeface="Roboto Medium" pitchFamily="2" charset="0"/>
              </a:defRPr>
            </a:lvl2pPr>
            <a:lvl3pPr marL="593725" indent="0">
              <a:spcBef>
                <a:spcPts val="0"/>
              </a:spcBef>
              <a:spcAft>
                <a:spcPts val="1400"/>
              </a:spcAft>
              <a:buNone/>
              <a:tabLst/>
              <a:defRPr sz="2000">
                <a:solidFill>
                  <a:schemeClr val="bg1"/>
                </a:solidFill>
              </a:defRPr>
            </a:lvl3pPr>
            <a:lvl4pPr marL="890588" indent="0">
              <a:spcBef>
                <a:spcPts val="0"/>
              </a:spcBef>
              <a:spcAft>
                <a:spcPts val="1400"/>
              </a:spcAft>
              <a:buNone/>
              <a:tabLst/>
              <a:defRPr sz="1800">
                <a:solidFill>
                  <a:schemeClr val="bg1"/>
                </a:solidFill>
              </a:defRPr>
            </a:lvl4pPr>
            <a:lvl5pPr marL="1093787" indent="0">
              <a:spcBef>
                <a:spcPts val="0"/>
              </a:spcBef>
              <a:spcAft>
                <a:spcPts val="1400"/>
              </a:spcAft>
              <a:buNone/>
              <a:tabLst/>
              <a:defRPr sz="1800">
                <a:solidFill>
                  <a:schemeClr val="bg1"/>
                </a:solidFill>
              </a:defRPr>
            </a:lvl5pPr>
          </a:lstStyle>
          <a:p>
            <a:pPr lvl="0"/>
            <a:r>
              <a:rPr lang="en-US" dirty="0"/>
              <a:t>Edit Master text styles</a:t>
            </a:r>
          </a:p>
          <a:p>
            <a:pPr lvl="1"/>
            <a:endParaRPr lang="en-US" dirty="0"/>
          </a:p>
        </p:txBody>
      </p:sp>
      <p:sp>
        <p:nvSpPr>
          <p:cNvPr id="13" name="Title 1">
            <a:extLst>
              <a:ext uri="{FF2B5EF4-FFF2-40B4-BE49-F238E27FC236}">
                <a16:creationId xmlns:a16="http://schemas.microsoft.com/office/drawing/2014/main" id="{502052CF-F9E7-714A-BDAE-9BE0ECB4DA7F}"/>
              </a:ext>
            </a:extLst>
          </p:cNvPr>
          <p:cNvSpPr>
            <a:spLocks noGrp="1"/>
          </p:cNvSpPr>
          <p:nvPr>
            <p:ph type="title" hasCustomPrompt="1"/>
          </p:nvPr>
        </p:nvSpPr>
        <p:spPr bwMode="gray">
          <a:xfrm>
            <a:off x="695400" y="395786"/>
            <a:ext cx="6211927"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Agenda</a:t>
            </a:r>
          </a:p>
        </p:txBody>
      </p:sp>
      <p:sp>
        <p:nvSpPr>
          <p:cNvPr id="8"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2202334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White">
    <p:bg bwMode="gray">
      <p:bgPr>
        <a:solidFill>
          <a:schemeClr val="bg1"/>
        </a:solidFill>
        <a:effectLst/>
      </p:bgPr>
    </p:bg>
    <p:spTree>
      <p:nvGrpSpPr>
        <p:cNvPr id="1" name=""/>
        <p:cNvGrpSpPr/>
        <p:nvPr/>
      </p:nvGrpSpPr>
      <p:grpSpPr>
        <a:xfrm>
          <a:off x="0" y="0"/>
          <a:ext cx="0" cy="0"/>
          <a:chOff x="0" y="0"/>
          <a:chExt cx="0" cy="0"/>
        </a:xfrm>
      </p:grpSpPr>
      <p:pic>
        <p:nvPicPr>
          <p:cNvPr id="2050" name="Picture 2" descr="C:\Users\Admin\Downloads\ilovepdf_pages-to-jpg (3)\RU_PPT Template-White Blank (1)_page-0003.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10"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
        <p:nvSpPr>
          <p:cNvPr id="8" name="Title 1">
            <a:extLst>
              <a:ext uri="{FF2B5EF4-FFF2-40B4-BE49-F238E27FC236}">
                <a16:creationId xmlns:a16="http://schemas.microsoft.com/office/drawing/2014/main" id="{F1559C6D-4317-AA46-BAB3-6CD813F0D97F}"/>
              </a:ext>
            </a:extLst>
          </p:cNvPr>
          <p:cNvSpPr>
            <a:spLocks noGrp="1"/>
          </p:cNvSpPr>
          <p:nvPr>
            <p:ph type="title" hasCustomPrompt="1"/>
          </p:nvPr>
        </p:nvSpPr>
        <p:spPr bwMode="gray">
          <a:xfrm>
            <a:off x="695400" y="395786"/>
            <a:ext cx="6211927" cy="838202"/>
          </a:xfrm>
          <a:prstGeom prst="rect">
            <a:avLst/>
          </a:prstGeom>
        </p:spPr>
        <p:txBody>
          <a:bodyPr anchor="ctr" anchorCtr="0">
            <a:noAutofit/>
          </a:bodyPr>
          <a:lstStyle>
            <a:lvl1pPr>
              <a:defRPr sz="2800" cap="all" spc="0" baseline="0">
                <a:solidFill>
                  <a:schemeClr val="tx1">
                    <a:lumMod val="50000"/>
                    <a:lumOff val="50000"/>
                  </a:schemeClr>
                </a:solidFill>
                <a:latin typeface="Roboto Medium" pitchFamily="2" charset="0"/>
                <a:ea typeface="Roboto Medium" pitchFamily="2" charset="0"/>
                <a:cs typeface="Roboto Medium" pitchFamily="2" charset="0"/>
              </a:defRPr>
            </a:lvl1pPr>
          </a:lstStyle>
          <a:p>
            <a:r>
              <a:rPr lang="en-US" dirty="0"/>
              <a:t>Agenda</a:t>
            </a:r>
          </a:p>
        </p:txBody>
      </p:sp>
      <p:sp>
        <p:nvSpPr>
          <p:cNvPr id="11" name="Text Placeholder 2">
            <a:extLst>
              <a:ext uri="{FF2B5EF4-FFF2-40B4-BE49-F238E27FC236}">
                <a16:creationId xmlns:a16="http://schemas.microsoft.com/office/drawing/2014/main" id="{75464016-775B-B140-8812-D9666C711A48}"/>
              </a:ext>
            </a:extLst>
          </p:cNvPr>
          <p:cNvSpPr>
            <a:spLocks noGrp="1"/>
          </p:cNvSpPr>
          <p:nvPr>
            <p:ph type="body" sz="quarter" idx="17"/>
          </p:nvPr>
        </p:nvSpPr>
        <p:spPr>
          <a:xfrm>
            <a:off x="695400" y="1773936"/>
            <a:ext cx="10801201" cy="4320480"/>
          </a:xfrm>
          <a:prstGeom prst="rect">
            <a:avLst/>
          </a:prstGeom>
        </p:spPr>
        <p:txBody>
          <a:bodyPr/>
          <a:lstStyle>
            <a:lvl1pPr marL="457200" indent="-457200">
              <a:spcBef>
                <a:spcPts val="0"/>
              </a:spcBef>
              <a:spcAft>
                <a:spcPts val="1400"/>
              </a:spcAft>
              <a:buFont typeface="+mj-lt"/>
              <a:buAutoNum type="arabicPeriod"/>
              <a:defRPr sz="2400">
                <a:solidFill>
                  <a:schemeClr val="tx1">
                    <a:lumMod val="50000"/>
                    <a:lumOff val="50000"/>
                  </a:schemeClr>
                </a:solidFill>
                <a:latin typeface="Roboto Medium" pitchFamily="2" charset="0"/>
                <a:ea typeface="Roboto Medium" pitchFamily="2" charset="0"/>
                <a:cs typeface="Roboto Medium" pitchFamily="2" charset="0"/>
              </a:defRPr>
            </a:lvl1pPr>
            <a:lvl2pPr marL="700088" indent="-457200">
              <a:spcBef>
                <a:spcPts val="0"/>
              </a:spcBef>
              <a:spcAft>
                <a:spcPts val="1400"/>
              </a:spcAft>
              <a:buFont typeface="+mj-lt"/>
              <a:buAutoNum type="arabicPeriod"/>
              <a:tabLst/>
              <a:defRPr sz="2400">
                <a:solidFill>
                  <a:schemeClr val="tx1">
                    <a:lumMod val="50000"/>
                    <a:lumOff val="50000"/>
                  </a:schemeClr>
                </a:solidFill>
                <a:latin typeface="Roboto Medium" pitchFamily="2" charset="0"/>
                <a:ea typeface="Roboto Medium" pitchFamily="2" charset="0"/>
                <a:cs typeface="Roboto Medium" pitchFamily="2" charset="0"/>
              </a:defRPr>
            </a:lvl2pPr>
            <a:lvl3pPr marL="593725" indent="0">
              <a:spcBef>
                <a:spcPts val="0"/>
              </a:spcBef>
              <a:spcAft>
                <a:spcPts val="1400"/>
              </a:spcAft>
              <a:buNone/>
              <a:tabLst/>
              <a:defRPr sz="2000">
                <a:solidFill>
                  <a:schemeClr val="bg1"/>
                </a:solidFill>
              </a:defRPr>
            </a:lvl3pPr>
            <a:lvl4pPr marL="890588" indent="0">
              <a:spcBef>
                <a:spcPts val="0"/>
              </a:spcBef>
              <a:spcAft>
                <a:spcPts val="1400"/>
              </a:spcAft>
              <a:buNone/>
              <a:tabLst/>
              <a:defRPr sz="1800">
                <a:solidFill>
                  <a:schemeClr val="bg1"/>
                </a:solidFill>
              </a:defRPr>
            </a:lvl4pPr>
            <a:lvl5pPr marL="1093787" indent="0">
              <a:spcBef>
                <a:spcPts val="0"/>
              </a:spcBef>
              <a:spcAft>
                <a:spcPts val="1400"/>
              </a:spcAft>
              <a:buNone/>
              <a:tabLst/>
              <a:defRPr sz="1800">
                <a:solidFill>
                  <a:schemeClr val="bg1"/>
                </a:solidFill>
              </a:defRPr>
            </a:lvl5pPr>
          </a:lstStyle>
          <a:p>
            <a:pPr lvl="0"/>
            <a:r>
              <a:rPr lang="en-US" dirty="0"/>
              <a:t>Edit Master text styles</a:t>
            </a:r>
          </a:p>
          <a:p>
            <a:pPr lvl="1"/>
            <a:endParaRPr lang="en-US" dirty="0"/>
          </a:p>
        </p:txBody>
      </p:sp>
    </p:spTree>
    <p:extLst>
      <p:ext uri="{BB962C8B-B14F-4D97-AF65-F5344CB8AC3E}">
        <p14:creationId xmlns:p14="http://schemas.microsoft.com/office/powerpoint/2010/main" val="1792141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lumn Agenda Black">
    <p:bg bwMode="gray">
      <p:bgPr>
        <a:solidFill>
          <a:schemeClr val="bg1"/>
        </a:solidFill>
        <a:effectLst/>
      </p:bgPr>
    </p:bg>
    <p:spTree>
      <p:nvGrpSpPr>
        <p:cNvPr id="1" name=""/>
        <p:cNvGrpSpPr/>
        <p:nvPr/>
      </p:nvGrpSpPr>
      <p:grpSpPr>
        <a:xfrm>
          <a:off x="0" y="0"/>
          <a:ext cx="0" cy="0"/>
          <a:chOff x="0" y="0"/>
          <a:chExt cx="0" cy="0"/>
        </a:xfrm>
      </p:grpSpPr>
      <p:pic>
        <p:nvPicPr>
          <p:cNvPr id="11" name="Picture 2" descr="C:\Users\Admin\Downloads\ilovepdf_pages-to-jpg (4)\RU_PPT Template-Grey Blank (1)_page-0003.jpg"/>
          <p:cNvPicPr>
            <a:picLocks noChangeAspect="1" noChangeArrowheads="1"/>
          </p:cNvPicPr>
          <p:nvPr userDrawn="1"/>
        </p:nvPicPr>
        <p:blipFill>
          <a:blip r:embed="rId2"/>
          <a:srcRect/>
          <a:stretch>
            <a:fillRect/>
          </a:stretch>
        </p:blipFill>
        <p:spPr bwMode="auto">
          <a:xfrm>
            <a:off x="0" y="0"/>
            <a:ext cx="12193190" cy="6858000"/>
          </a:xfrm>
          <a:prstGeom prst="rect">
            <a:avLst/>
          </a:prstGeom>
          <a:noFill/>
        </p:spPr>
      </p:pic>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p:nvPr>
        </p:nvSpPr>
        <p:spPr>
          <a:xfrm>
            <a:off x="695400" y="1773937"/>
            <a:ext cx="5112568" cy="4319360"/>
          </a:xfrm>
          <a:prstGeom prst="rect">
            <a:avLst/>
          </a:prstGeom>
        </p:spPr>
        <p:txBody>
          <a:bodyPr/>
          <a:lstStyle>
            <a:lvl1pPr marL="457200" indent="-457200">
              <a:spcBef>
                <a:spcPts val="0"/>
              </a:spcBef>
              <a:spcAft>
                <a:spcPts val="1400"/>
              </a:spcAft>
              <a:buFont typeface="+mj-lt"/>
              <a:buAutoNum type="arabicPeriod"/>
              <a:defRPr sz="2400">
                <a:solidFill>
                  <a:schemeClr val="bg1"/>
                </a:solidFill>
                <a:latin typeface="Roboto Medium" pitchFamily="2" charset="0"/>
                <a:ea typeface="Roboto Medium" pitchFamily="2" charset="0"/>
                <a:cs typeface="Roboto Medium" pitchFamily="2" charset="0"/>
              </a:defRPr>
            </a:lvl1pPr>
            <a:lvl2pPr marL="700088" indent="-457200">
              <a:spcBef>
                <a:spcPts val="0"/>
              </a:spcBef>
              <a:spcAft>
                <a:spcPts val="1400"/>
              </a:spcAft>
              <a:buFont typeface="+mj-lt"/>
              <a:buAutoNum type="arabicPeriod"/>
              <a:tabLst/>
              <a:defRPr sz="2400">
                <a:solidFill>
                  <a:schemeClr val="bg1"/>
                </a:solidFill>
                <a:latin typeface="Roboto Medium" pitchFamily="2" charset="0"/>
                <a:ea typeface="Roboto Medium" pitchFamily="2" charset="0"/>
                <a:cs typeface="Roboto Medium" pitchFamily="2" charset="0"/>
              </a:defRPr>
            </a:lvl2pPr>
            <a:lvl3pPr marL="593725" indent="0">
              <a:spcBef>
                <a:spcPts val="0"/>
              </a:spcBef>
              <a:spcAft>
                <a:spcPts val="1400"/>
              </a:spcAft>
              <a:buNone/>
              <a:tabLst/>
              <a:defRPr sz="2000">
                <a:solidFill>
                  <a:schemeClr val="bg1"/>
                </a:solidFill>
              </a:defRPr>
            </a:lvl3pPr>
            <a:lvl4pPr marL="890588" indent="0">
              <a:spcBef>
                <a:spcPts val="0"/>
              </a:spcBef>
              <a:spcAft>
                <a:spcPts val="1400"/>
              </a:spcAft>
              <a:buNone/>
              <a:tabLst/>
              <a:defRPr sz="1800">
                <a:solidFill>
                  <a:schemeClr val="bg1"/>
                </a:solidFill>
              </a:defRPr>
            </a:lvl4pPr>
            <a:lvl5pPr marL="1093787" indent="0">
              <a:spcBef>
                <a:spcPts val="0"/>
              </a:spcBef>
              <a:spcAft>
                <a:spcPts val="1400"/>
              </a:spcAft>
              <a:buNone/>
              <a:tabLst/>
              <a:defRPr sz="1800">
                <a:solidFill>
                  <a:schemeClr val="bg1"/>
                </a:solidFill>
              </a:defRPr>
            </a:lvl5pPr>
          </a:lstStyle>
          <a:p>
            <a:pPr lvl="0"/>
            <a:r>
              <a:rPr lang="en-US" dirty="0"/>
              <a:t>Edit Master text styles</a:t>
            </a:r>
          </a:p>
          <a:p>
            <a:pPr lvl="1"/>
            <a:endParaRPr lang="en-US" dirty="0"/>
          </a:p>
        </p:txBody>
      </p:sp>
      <p:sp>
        <p:nvSpPr>
          <p:cNvPr id="7" name="Text Placeholder 2">
            <a:extLst>
              <a:ext uri="{FF2B5EF4-FFF2-40B4-BE49-F238E27FC236}">
                <a16:creationId xmlns:a16="http://schemas.microsoft.com/office/drawing/2014/main" id="{EF680B5D-7167-924C-AF0A-D048ACEDB4E4}"/>
              </a:ext>
            </a:extLst>
          </p:cNvPr>
          <p:cNvSpPr>
            <a:spLocks noGrp="1"/>
          </p:cNvSpPr>
          <p:nvPr>
            <p:ph type="body" sz="quarter" idx="18"/>
          </p:nvPr>
        </p:nvSpPr>
        <p:spPr>
          <a:xfrm>
            <a:off x="6168008" y="1773937"/>
            <a:ext cx="5112568" cy="4319360"/>
          </a:xfrm>
          <a:prstGeom prst="rect">
            <a:avLst/>
          </a:prstGeom>
        </p:spPr>
        <p:txBody>
          <a:bodyPr/>
          <a:lstStyle>
            <a:lvl1pPr marL="457200" indent="-457200">
              <a:spcBef>
                <a:spcPts val="0"/>
              </a:spcBef>
              <a:spcAft>
                <a:spcPts val="1400"/>
              </a:spcAft>
              <a:buFont typeface="+mj-lt"/>
              <a:buAutoNum type="arabicPeriod"/>
              <a:defRPr sz="2400">
                <a:solidFill>
                  <a:schemeClr val="bg1"/>
                </a:solidFill>
                <a:latin typeface="Roboto Medium" pitchFamily="2" charset="0"/>
                <a:ea typeface="Roboto Medium" pitchFamily="2" charset="0"/>
                <a:cs typeface="Roboto Medium" pitchFamily="2" charset="0"/>
              </a:defRPr>
            </a:lvl1pPr>
            <a:lvl2pPr marL="700088" indent="-457200">
              <a:spcBef>
                <a:spcPts val="0"/>
              </a:spcBef>
              <a:spcAft>
                <a:spcPts val="1400"/>
              </a:spcAft>
              <a:buFont typeface="+mj-lt"/>
              <a:buAutoNum type="arabicPeriod"/>
              <a:tabLst/>
              <a:defRPr sz="2400">
                <a:solidFill>
                  <a:schemeClr val="bg1"/>
                </a:solidFill>
                <a:latin typeface="Roboto Medium" pitchFamily="2" charset="0"/>
                <a:ea typeface="Roboto Medium" pitchFamily="2" charset="0"/>
                <a:cs typeface="Roboto Medium" pitchFamily="2" charset="0"/>
              </a:defRPr>
            </a:lvl2pPr>
            <a:lvl3pPr marL="593725" indent="0">
              <a:spcBef>
                <a:spcPts val="0"/>
              </a:spcBef>
              <a:spcAft>
                <a:spcPts val="1400"/>
              </a:spcAft>
              <a:buNone/>
              <a:tabLst/>
              <a:defRPr sz="2000">
                <a:solidFill>
                  <a:schemeClr val="bg1"/>
                </a:solidFill>
              </a:defRPr>
            </a:lvl3pPr>
            <a:lvl4pPr marL="890588" indent="0">
              <a:spcBef>
                <a:spcPts val="0"/>
              </a:spcBef>
              <a:spcAft>
                <a:spcPts val="1400"/>
              </a:spcAft>
              <a:buNone/>
              <a:tabLst/>
              <a:defRPr sz="1800">
                <a:solidFill>
                  <a:schemeClr val="bg1"/>
                </a:solidFill>
              </a:defRPr>
            </a:lvl4pPr>
            <a:lvl5pPr marL="1093787" indent="0">
              <a:spcBef>
                <a:spcPts val="0"/>
              </a:spcBef>
              <a:spcAft>
                <a:spcPts val="1400"/>
              </a:spcAft>
              <a:buNone/>
              <a:tabLst/>
              <a:defRPr sz="1800">
                <a:solidFill>
                  <a:schemeClr val="bg1"/>
                </a:solidFill>
              </a:defRPr>
            </a:lvl5pPr>
          </a:lstStyle>
          <a:p>
            <a:pPr lvl="0"/>
            <a:r>
              <a:rPr lang="en-US" dirty="0"/>
              <a:t>Edit Master text styles</a:t>
            </a:r>
          </a:p>
          <a:p>
            <a:pPr lvl="1"/>
            <a:endParaRPr lang="en-US" dirty="0"/>
          </a:p>
        </p:txBody>
      </p:sp>
      <p:sp>
        <p:nvSpPr>
          <p:cNvPr id="8" name="Title 1">
            <a:extLst>
              <a:ext uri="{FF2B5EF4-FFF2-40B4-BE49-F238E27FC236}">
                <a16:creationId xmlns:a16="http://schemas.microsoft.com/office/drawing/2014/main" id="{4B8854B0-9314-934B-A796-5B8219D03959}"/>
              </a:ext>
            </a:extLst>
          </p:cNvPr>
          <p:cNvSpPr>
            <a:spLocks noGrp="1"/>
          </p:cNvSpPr>
          <p:nvPr>
            <p:ph type="title" hasCustomPrompt="1"/>
          </p:nvPr>
        </p:nvSpPr>
        <p:spPr bwMode="gray">
          <a:xfrm>
            <a:off x="695400" y="395786"/>
            <a:ext cx="6211927"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Agenda (Two Columns)</a:t>
            </a:r>
          </a:p>
        </p:txBody>
      </p:sp>
      <p:sp>
        <p:nvSpPr>
          <p:cNvPr id="12"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292246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 Agenda White">
    <p:bg bwMode="gray">
      <p:bgPr>
        <a:solidFill>
          <a:schemeClr val="bg1"/>
        </a:solidFill>
        <a:effectLst/>
      </p:bgPr>
    </p:bg>
    <p:spTree>
      <p:nvGrpSpPr>
        <p:cNvPr id="1" name=""/>
        <p:cNvGrpSpPr/>
        <p:nvPr/>
      </p:nvGrpSpPr>
      <p:grpSpPr>
        <a:xfrm>
          <a:off x="0" y="0"/>
          <a:ext cx="0" cy="0"/>
          <a:chOff x="0" y="0"/>
          <a:chExt cx="0" cy="0"/>
        </a:xfrm>
      </p:grpSpPr>
      <p:pic>
        <p:nvPicPr>
          <p:cNvPr id="12" name="Picture 2" descr="C:\Users\Admin\Downloads\ilovepdf_pages-to-jpg (3)\RU_PPT Template-White Blank (1)_page-0003.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8" name="Text Placeholder 2">
            <a:extLst>
              <a:ext uri="{FF2B5EF4-FFF2-40B4-BE49-F238E27FC236}">
                <a16:creationId xmlns:a16="http://schemas.microsoft.com/office/drawing/2014/main" id="{41BD9FBF-4057-CE4A-95FF-A7E4437BE406}"/>
              </a:ext>
            </a:extLst>
          </p:cNvPr>
          <p:cNvSpPr>
            <a:spLocks noGrp="1"/>
          </p:cNvSpPr>
          <p:nvPr>
            <p:ph type="body" sz="quarter" idx="17"/>
          </p:nvPr>
        </p:nvSpPr>
        <p:spPr>
          <a:xfrm>
            <a:off x="695400" y="1773937"/>
            <a:ext cx="5112568" cy="4319360"/>
          </a:xfrm>
          <a:prstGeom prst="rect">
            <a:avLst/>
          </a:prstGeom>
        </p:spPr>
        <p:txBody>
          <a:bodyPr/>
          <a:lstStyle>
            <a:lvl1pPr marL="457200" indent="-457200">
              <a:spcBef>
                <a:spcPts val="0"/>
              </a:spcBef>
              <a:spcAft>
                <a:spcPts val="1400"/>
              </a:spcAft>
              <a:buFont typeface="+mj-lt"/>
              <a:buAutoNum type="arabicPeriod"/>
              <a:defRPr sz="2400">
                <a:solidFill>
                  <a:schemeClr val="tx1">
                    <a:lumMod val="50000"/>
                    <a:lumOff val="50000"/>
                  </a:schemeClr>
                </a:solidFill>
                <a:latin typeface="Roboto Medium" pitchFamily="2" charset="0"/>
                <a:ea typeface="Roboto Medium" pitchFamily="2" charset="0"/>
                <a:cs typeface="Roboto Medium" pitchFamily="2" charset="0"/>
              </a:defRPr>
            </a:lvl1pPr>
            <a:lvl2pPr marL="700088" indent="-457200">
              <a:spcBef>
                <a:spcPts val="0"/>
              </a:spcBef>
              <a:spcAft>
                <a:spcPts val="1400"/>
              </a:spcAft>
              <a:buFont typeface="+mj-lt"/>
              <a:buAutoNum type="arabicPeriod"/>
              <a:tabLst/>
              <a:defRPr sz="2400">
                <a:solidFill>
                  <a:schemeClr val="tx1">
                    <a:lumMod val="50000"/>
                    <a:lumOff val="50000"/>
                  </a:schemeClr>
                </a:solidFill>
                <a:latin typeface="Roboto Medium" pitchFamily="2" charset="0"/>
                <a:ea typeface="Roboto Medium" pitchFamily="2" charset="0"/>
                <a:cs typeface="Roboto Medium" pitchFamily="2" charset="0"/>
              </a:defRPr>
            </a:lvl2pPr>
            <a:lvl3pPr marL="593725" indent="0">
              <a:spcBef>
                <a:spcPts val="0"/>
              </a:spcBef>
              <a:spcAft>
                <a:spcPts val="1400"/>
              </a:spcAft>
              <a:buNone/>
              <a:tabLst/>
              <a:defRPr sz="2000">
                <a:solidFill>
                  <a:schemeClr val="bg1"/>
                </a:solidFill>
              </a:defRPr>
            </a:lvl3pPr>
            <a:lvl4pPr marL="890588" indent="0">
              <a:spcBef>
                <a:spcPts val="0"/>
              </a:spcBef>
              <a:spcAft>
                <a:spcPts val="1400"/>
              </a:spcAft>
              <a:buNone/>
              <a:tabLst/>
              <a:defRPr sz="1800">
                <a:solidFill>
                  <a:schemeClr val="bg1"/>
                </a:solidFill>
              </a:defRPr>
            </a:lvl4pPr>
            <a:lvl5pPr marL="1093787" indent="0">
              <a:spcBef>
                <a:spcPts val="0"/>
              </a:spcBef>
              <a:spcAft>
                <a:spcPts val="1400"/>
              </a:spcAft>
              <a:buNone/>
              <a:tabLst/>
              <a:defRPr sz="1800">
                <a:solidFill>
                  <a:schemeClr val="bg1"/>
                </a:solidFill>
              </a:defRPr>
            </a:lvl5pPr>
          </a:lstStyle>
          <a:p>
            <a:pPr lvl="0"/>
            <a:r>
              <a:rPr lang="en-US" dirty="0"/>
              <a:t>Edit Master text styles</a:t>
            </a:r>
          </a:p>
          <a:p>
            <a:pPr lvl="1"/>
            <a:endParaRPr lang="en-US" dirty="0"/>
          </a:p>
        </p:txBody>
      </p:sp>
      <p:sp>
        <p:nvSpPr>
          <p:cNvPr id="9" name="Text Placeholder 2">
            <a:extLst>
              <a:ext uri="{FF2B5EF4-FFF2-40B4-BE49-F238E27FC236}">
                <a16:creationId xmlns:a16="http://schemas.microsoft.com/office/drawing/2014/main" id="{8F61B18F-41E7-EB43-A1A5-986763A09CCA}"/>
              </a:ext>
            </a:extLst>
          </p:cNvPr>
          <p:cNvSpPr>
            <a:spLocks noGrp="1"/>
          </p:cNvSpPr>
          <p:nvPr>
            <p:ph type="body" sz="quarter" idx="18"/>
          </p:nvPr>
        </p:nvSpPr>
        <p:spPr>
          <a:xfrm>
            <a:off x="6168008" y="1773937"/>
            <a:ext cx="5112568" cy="4319360"/>
          </a:xfrm>
          <a:prstGeom prst="rect">
            <a:avLst/>
          </a:prstGeom>
        </p:spPr>
        <p:txBody>
          <a:bodyPr/>
          <a:lstStyle>
            <a:lvl1pPr marL="457200" indent="-457200">
              <a:spcBef>
                <a:spcPts val="0"/>
              </a:spcBef>
              <a:spcAft>
                <a:spcPts val="1400"/>
              </a:spcAft>
              <a:buFont typeface="+mj-lt"/>
              <a:buAutoNum type="arabicPeriod"/>
              <a:defRPr sz="2400">
                <a:solidFill>
                  <a:schemeClr val="tx1">
                    <a:lumMod val="50000"/>
                    <a:lumOff val="50000"/>
                  </a:schemeClr>
                </a:solidFill>
                <a:latin typeface="Roboto Medium" pitchFamily="2" charset="0"/>
                <a:ea typeface="Roboto Medium" pitchFamily="2" charset="0"/>
                <a:cs typeface="Roboto Medium" pitchFamily="2" charset="0"/>
              </a:defRPr>
            </a:lvl1pPr>
            <a:lvl2pPr marL="700088" indent="-457200">
              <a:spcBef>
                <a:spcPts val="0"/>
              </a:spcBef>
              <a:spcAft>
                <a:spcPts val="1400"/>
              </a:spcAft>
              <a:buFont typeface="+mj-lt"/>
              <a:buAutoNum type="arabicPeriod"/>
              <a:tabLst/>
              <a:defRPr sz="2400">
                <a:solidFill>
                  <a:schemeClr val="tx1">
                    <a:lumMod val="50000"/>
                    <a:lumOff val="50000"/>
                  </a:schemeClr>
                </a:solidFill>
                <a:latin typeface="Roboto Medium" pitchFamily="2" charset="0"/>
                <a:ea typeface="Roboto Medium" pitchFamily="2" charset="0"/>
                <a:cs typeface="Roboto Medium" pitchFamily="2" charset="0"/>
              </a:defRPr>
            </a:lvl2pPr>
            <a:lvl3pPr marL="593725" indent="0">
              <a:spcBef>
                <a:spcPts val="0"/>
              </a:spcBef>
              <a:spcAft>
                <a:spcPts val="1400"/>
              </a:spcAft>
              <a:buNone/>
              <a:tabLst/>
              <a:defRPr sz="2000">
                <a:solidFill>
                  <a:schemeClr val="bg1"/>
                </a:solidFill>
              </a:defRPr>
            </a:lvl3pPr>
            <a:lvl4pPr marL="890588" indent="0">
              <a:spcBef>
                <a:spcPts val="0"/>
              </a:spcBef>
              <a:spcAft>
                <a:spcPts val="1400"/>
              </a:spcAft>
              <a:buNone/>
              <a:tabLst/>
              <a:defRPr sz="1800">
                <a:solidFill>
                  <a:schemeClr val="bg1"/>
                </a:solidFill>
              </a:defRPr>
            </a:lvl4pPr>
            <a:lvl5pPr marL="1093787" indent="0">
              <a:spcBef>
                <a:spcPts val="0"/>
              </a:spcBef>
              <a:spcAft>
                <a:spcPts val="1400"/>
              </a:spcAft>
              <a:buNone/>
              <a:tabLst/>
              <a:defRPr sz="1800">
                <a:solidFill>
                  <a:schemeClr val="bg1"/>
                </a:solidFill>
              </a:defRPr>
            </a:lvl5pPr>
          </a:lstStyle>
          <a:p>
            <a:pPr lvl="0"/>
            <a:r>
              <a:rPr lang="en-US" dirty="0"/>
              <a:t>Edit Master text styles</a:t>
            </a:r>
          </a:p>
          <a:p>
            <a:pPr lvl="1"/>
            <a:endParaRPr lang="en-US" dirty="0"/>
          </a:p>
        </p:txBody>
      </p:sp>
      <p:sp>
        <p:nvSpPr>
          <p:cNvPr id="13" name="Title 1">
            <a:extLst>
              <a:ext uri="{FF2B5EF4-FFF2-40B4-BE49-F238E27FC236}">
                <a16:creationId xmlns:a16="http://schemas.microsoft.com/office/drawing/2014/main" id="{E3932FE3-F1D5-2245-8974-1F3F9EDF2F16}"/>
              </a:ext>
            </a:extLst>
          </p:cNvPr>
          <p:cNvSpPr>
            <a:spLocks noGrp="1"/>
          </p:cNvSpPr>
          <p:nvPr>
            <p:ph type="title" hasCustomPrompt="1"/>
          </p:nvPr>
        </p:nvSpPr>
        <p:spPr bwMode="gray">
          <a:xfrm>
            <a:off x="695400" y="395786"/>
            <a:ext cx="6211927" cy="838202"/>
          </a:xfrm>
          <a:prstGeom prst="rect">
            <a:avLst/>
          </a:prstGeom>
        </p:spPr>
        <p:txBody>
          <a:bodyPr anchor="ctr" anchorCtr="0">
            <a:noAutofit/>
          </a:bodyPr>
          <a:lstStyle>
            <a:lvl1pPr>
              <a:defRPr sz="2800" cap="all" spc="0" baseline="0">
                <a:solidFill>
                  <a:schemeClr val="tx1">
                    <a:lumMod val="50000"/>
                    <a:lumOff val="50000"/>
                  </a:schemeClr>
                </a:solidFill>
                <a:latin typeface="Roboto Medium" pitchFamily="2" charset="0"/>
                <a:ea typeface="Roboto Medium" pitchFamily="2" charset="0"/>
                <a:cs typeface="Roboto Medium" pitchFamily="2" charset="0"/>
              </a:defRPr>
            </a:lvl1pPr>
          </a:lstStyle>
          <a:p>
            <a:r>
              <a:rPr lang="en-US" dirty="0"/>
              <a:t>Agenda (Two Columns)</a:t>
            </a:r>
          </a:p>
        </p:txBody>
      </p:sp>
      <p:sp>
        <p:nvSpPr>
          <p:cNvPr id="14"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12413444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theme" Target="../theme/theme3.xml"/><Relationship Id="rId4"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theme" Target="../theme/theme4.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5" Type="http://schemas.openxmlformats.org/officeDocument/2006/relationships/theme" Target="../theme/theme5.xml"/><Relationship Id="rId4" Type="http://schemas.openxmlformats.org/officeDocument/2006/relationships/slideLayout" Target="../slideLayouts/slideLayout23.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5" Type="http://schemas.openxmlformats.org/officeDocument/2006/relationships/theme" Target="../theme/theme6.xml"/><Relationship Id="rId4" Type="http://schemas.openxmlformats.org/officeDocument/2006/relationships/slideLayout" Target="../slideLayouts/slideLayout27.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0.xml"/><Relationship Id="rId7" Type="http://schemas.openxmlformats.org/officeDocument/2006/relationships/theme" Target="../theme/theme7.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5" Type="http://schemas.openxmlformats.org/officeDocument/2006/relationships/slideLayout" Target="../slideLayouts/slideLayout32.xml"/><Relationship Id="rId4" Type="http://schemas.openxmlformats.org/officeDocument/2006/relationships/slideLayout" Target="../slideLayouts/slideLayout31.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35.xml"/><Relationship Id="rId1" Type="http://schemas.openxmlformats.org/officeDocument/2006/relationships/slideLayout" Target="../slideLayouts/slideLayout34.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5" Type="http://schemas.openxmlformats.org/officeDocument/2006/relationships/theme" Target="../theme/theme9.xml"/><Relationship Id="rId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807947"/>
      </p:ext>
    </p:extLst>
  </p:cSld>
  <p:clrMap bg1="lt1" tx1="dk1" bg2="lt2" tx2="dk2" accent1="accent1" accent2="accent2" accent3="accent3" accent4="accent4" accent5="accent5" accent6="accent6" hlink="hlink" folHlink="folHlink"/>
  <p:sldLayoutIdLst>
    <p:sldLayoutId id="2147483882" r:id="rId1"/>
    <p:sldLayoutId id="2147483886" r:id="rId2"/>
    <p:sldLayoutId id="2147484009" r:id="rId3"/>
    <p:sldLayoutId id="2147483883" r:id="rId4"/>
    <p:sldLayoutId id="214748397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9393109"/>
      </p:ext>
    </p:extLst>
  </p:cSld>
  <p:clrMap bg1="lt1" tx1="dk1" bg2="lt2" tx2="dk2" accent1="accent1" accent2="accent2" accent3="accent3" accent4="accent4" accent5="accent5" accent6="accent6" hlink="hlink" folHlink="folHlink"/>
  <p:sldLayoutIdLst>
    <p:sldLayoutId id="2147483919" r:id="rId1"/>
    <p:sldLayoutId id="2147483941" r:id="rId2"/>
    <p:sldLayoutId id="2147483943" r:id="rId3"/>
    <p:sldLayoutId id="2147483944"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9687388"/>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996" r:id="rId3"/>
    <p:sldLayoutId id="2147484011"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033008"/>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98" r:id="rId3"/>
    <p:sldLayoutId id="2147483999" r:id="rId4"/>
    <p:sldLayoutId id="2147484010" r:id="rId5"/>
    <p:sldLayoutId id="2147484012"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1736560"/>
      </p:ext>
    </p:extLst>
  </p:cSld>
  <p:clrMap bg1="lt1" tx1="dk1" bg2="lt2" tx2="dk2" accent1="accent1" accent2="accent2" accent3="accent3" accent4="accent4" accent5="accent5" accent6="accent6" hlink="hlink" folHlink="folHlink"/>
  <p:sldLayoutIdLst>
    <p:sldLayoutId id="2147483946" r:id="rId1"/>
    <p:sldLayoutId id="2147483947" r:id="rId2"/>
    <p:sldLayoutId id="2147484002" r:id="rId3"/>
    <p:sldLayoutId id="2147484003"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1615241"/>
      </p:ext>
    </p:extLst>
  </p:cSld>
  <p:clrMap bg1="lt1" tx1="dk1" bg2="lt2" tx2="dk2" accent1="accent1" accent2="accent2" accent3="accent3" accent4="accent4" accent5="accent5" accent6="accent6" hlink="hlink" folHlink="folHlink"/>
  <p:sldLayoutIdLst>
    <p:sldLayoutId id="2147483903" r:id="rId1"/>
    <p:sldLayoutId id="2147483910" r:id="rId2"/>
    <p:sldLayoutId id="2147483891" r:id="rId3"/>
    <p:sldLayoutId id="214748400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5027028"/>
      </p:ext>
    </p:extLst>
  </p:cSld>
  <p:clrMap bg1="lt1" tx1="dk1" bg2="lt2" tx2="dk2" accent1="accent1" accent2="accent2" accent3="accent3" accent4="accent4" accent5="accent5" accent6="accent6" hlink="hlink" folHlink="folHlink"/>
  <p:sldLayoutIdLst>
    <p:sldLayoutId id="2147483932" r:id="rId1"/>
    <p:sldLayoutId id="2147484001" r:id="rId2"/>
    <p:sldLayoutId id="2147483916" r:id="rId3"/>
    <p:sldLayoutId id="2147484004" r:id="rId4"/>
    <p:sldLayoutId id="2147483879" r:id="rId5"/>
    <p:sldLayoutId id="2147484005"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2116322"/>
      </p:ext>
    </p:extLst>
  </p:cSld>
  <p:clrMap bg1="lt1" tx1="dk1" bg2="lt2" tx2="dk2" accent1="accent1" accent2="accent2" accent3="accent3" accent4="accent4" accent5="accent5" accent6="accent6" hlink="hlink" folHlink="folHlink"/>
  <p:sldLayoutIdLst>
    <p:sldLayoutId id="2147483935" r:id="rId1"/>
    <p:sldLayoutId id="2147483936"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6446998"/>
      </p:ext>
    </p:extLst>
  </p:cSld>
  <p:clrMap bg1="lt1" tx1="dk1" bg2="lt2" tx2="dk2" accent1="accent1" accent2="accent2" accent3="accent3" accent4="accent4" accent5="accent5" accent6="accent6" hlink="hlink" folHlink="folHlink"/>
  <p:sldLayoutIdLst>
    <p:sldLayoutId id="2147484007" r:id="rId1"/>
    <p:sldLayoutId id="2147484008" r:id="rId2"/>
    <p:sldLayoutId id="2147484006" r:id="rId3"/>
    <p:sldLayoutId id="2147483992"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1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1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png"/><Relationship Id="rId1" Type="http://schemas.openxmlformats.org/officeDocument/2006/relationships/slideLayout" Target="../slideLayouts/slideLayout19.xml"/><Relationship Id="rId5" Type="http://schemas.openxmlformats.org/officeDocument/2006/relationships/image" Target="../media/image50.png"/><Relationship Id="rId4" Type="http://schemas.openxmlformats.org/officeDocument/2006/relationships/image" Target="../media/image49.w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hyperlink" Target="Types%20of%20CSS%20Selectors.docx" TargetMode="Externa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4812F-D8A7-86FC-3BB0-AD6DE6269113}"/>
              </a:ext>
            </a:extLst>
          </p:cNvPr>
          <p:cNvSpPr>
            <a:spLocks noGrp="1"/>
          </p:cNvSpPr>
          <p:nvPr>
            <p:ph type="title"/>
          </p:nvPr>
        </p:nvSpPr>
        <p:spPr>
          <a:xfrm>
            <a:off x="381001" y="3124201"/>
            <a:ext cx="11201400" cy="1142999"/>
          </a:xfrm>
        </p:spPr>
        <p:txBody>
          <a:bodyPr/>
          <a:lstStyle/>
          <a:p>
            <a:pPr algn="ctr"/>
            <a:br>
              <a:rPr lang="en-US" sz="3600" dirty="0"/>
            </a:br>
            <a:br>
              <a:rPr lang="en-US" sz="3600" dirty="0"/>
            </a:br>
            <a:br>
              <a:rPr lang="en-US" sz="3600" dirty="0"/>
            </a:br>
            <a:br>
              <a:rPr lang="en-US" sz="3600" dirty="0"/>
            </a:br>
            <a:br>
              <a:rPr lang="en-US" sz="3600" dirty="0"/>
            </a:br>
            <a:r>
              <a:rPr lang="en-US" sz="3600" dirty="0"/>
              <a:t>WEB APPLICATION DEVELOPMENT FRAMEWORK : M23DG0204</a:t>
            </a:r>
            <a:r>
              <a:rPr lang="en-IN" sz="3600" dirty="0">
                <a:solidFill>
                  <a:schemeClr val="accent5">
                    <a:lumMod val="90000"/>
                  </a:schemeClr>
                </a:solidFill>
              </a:rPr>
              <a:t>                </a:t>
            </a:r>
            <a:br>
              <a:rPr lang="en-IN" sz="4800" dirty="0">
                <a:solidFill>
                  <a:schemeClr val="accent5">
                    <a:lumMod val="90000"/>
                  </a:schemeClr>
                </a:solidFill>
              </a:rPr>
            </a:br>
            <a:r>
              <a:rPr lang="en-IN" sz="3600" dirty="0">
                <a:solidFill>
                  <a:schemeClr val="accent2"/>
                </a:solidFill>
              </a:rPr>
              <a:t>MCA Sem II </a:t>
            </a:r>
            <a:r>
              <a:rPr lang="en-IN" sz="2800" dirty="0">
                <a:solidFill>
                  <a:schemeClr val="accent2"/>
                </a:solidFill>
              </a:rPr>
              <a:t>Academic Year : 2023 - 2024  Even Semester</a:t>
            </a:r>
            <a:br>
              <a:rPr lang="en-IN" sz="4000" dirty="0">
                <a:solidFill>
                  <a:srgbClr val="E7E6E6">
                    <a:lumMod val="10000"/>
                  </a:srgbClr>
                </a:solidFill>
              </a:rPr>
            </a:br>
            <a:r>
              <a:rPr lang="en-US" sz="2800" b="1" dirty="0"/>
              <a:t>School of Computer Science and Applications</a:t>
            </a:r>
            <a:br>
              <a:rPr lang="en-US" sz="4000" b="1" dirty="0"/>
            </a:br>
            <a:r>
              <a:rPr lang="en-US" sz="2800" b="1" dirty="0" err="1"/>
              <a:t>Dr.N.Radha</a:t>
            </a:r>
            <a:r>
              <a:rPr lang="en-US" sz="2800" b="1"/>
              <a:t>, Professor</a:t>
            </a:r>
            <a:br>
              <a:rPr lang="en-US" sz="2800" dirty="0"/>
            </a:br>
            <a:endParaRPr lang="en-US"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469" y="374154"/>
            <a:ext cx="10224931" cy="440926"/>
          </a:xfrm>
        </p:spPr>
        <p:txBody>
          <a:bodyPr/>
          <a:lstStyle/>
          <a:p>
            <a:r>
              <a:rPr lang="en-US" b="1" dirty="0">
                <a:solidFill>
                  <a:schemeClr val="accent2"/>
                </a:solidFill>
              </a:rPr>
              <a:t>The CLIENT AND SERVER COMMUNICATION IN Internet?</a:t>
            </a:r>
          </a:p>
        </p:txBody>
      </p:sp>
      <p:sp>
        <p:nvSpPr>
          <p:cNvPr id="5" name="Slide Number Placeholder 4"/>
          <p:cNvSpPr>
            <a:spLocks noGrp="1"/>
          </p:cNvSpPr>
          <p:nvPr>
            <p:ph type="sldNum" sz="quarter" idx="14"/>
          </p:nvPr>
        </p:nvSpPr>
        <p:spPr/>
        <p:txBody>
          <a:bodyPr/>
          <a:lstStyle/>
          <a:p>
            <a:fld id="{45A3C14A-F937-4231-B6F1-40B429FAFB2F}" type="slidenum">
              <a:rPr lang="en-NZ" smtClean="0"/>
              <a:pPr/>
              <a:t>10</a:t>
            </a:fld>
            <a:endParaRPr lang="en-NZ" dirty="0"/>
          </a:p>
        </p:txBody>
      </p:sp>
      <p:pic>
        <p:nvPicPr>
          <p:cNvPr id="3" name="Picture 2"/>
          <p:cNvPicPr>
            <a:picLocks noChangeAspect="1"/>
          </p:cNvPicPr>
          <p:nvPr/>
        </p:nvPicPr>
        <p:blipFill>
          <a:blip r:embed="rId2"/>
          <a:stretch>
            <a:fillRect/>
          </a:stretch>
        </p:blipFill>
        <p:spPr>
          <a:xfrm>
            <a:off x="838200" y="1371600"/>
            <a:ext cx="10143025" cy="4468870"/>
          </a:xfrm>
          <a:prstGeom prst="rect">
            <a:avLst/>
          </a:prstGeom>
        </p:spPr>
      </p:pic>
    </p:spTree>
    <p:extLst>
      <p:ext uri="{BB962C8B-B14F-4D97-AF65-F5344CB8AC3E}">
        <p14:creationId xmlns:p14="http://schemas.microsoft.com/office/powerpoint/2010/main" val="329490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469" y="374154"/>
            <a:ext cx="10224931" cy="440926"/>
          </a:xfrm>
        </p:spPr>
        <p:txBody>
          <a:bodyPr/>
          <a:lstStyle/>
          <a:p>
            <a:r>
              <a:rPr lang="en-US" b="1" dirty="0">
                <a:solidFill>
                  <a:schemeClr val="accent2"/>
                </a:solidFill>
              </a:rPr>
              <a:t>What Is the Browser?</a:t>
            </a:r>
          </a:p>
        </p:txBody>
      </p:sp>
      <p:sp>
        <p:nvSpPr>
          <p:cNvPr id="5" name="Slide Number Placeholder 4"/>
          <p:cNvSpPr>
            <a:spLocks noGrp="1"/>
          </p:cNvSpPr>
          <p:nvPr>
            <p:ph type="sldNum" sz="quarter" idx="14"/>
          </p:nvPr>
        </p:nvSpPr>
        <p:spPr/>
        <p:txBody>
          <a:bodyPr/>
          <a:lstStyle/>
          <a:p>
            <a:fld id="{45A3C14A-F937-4231-B6F1-40B429FAFB2F}" type="slidenum">
              <a:rPr lang="en-NZ" smtClean="0"/>
              <a:pPr/>
              <a:t>11</a:t>
            </a:fld>
            <a:endParaRPr lang="en-NZ" dirty="0"/>
          </a:p>
        </p:txBody>
      </p:sp>
      <p:pic>
        <p:nvPicPr>
          <p:cNvPr id="4" name="Picture 3"/>
          <p:cNvPicPr>
            <a:picLocks noChangeAspect="1"/>
          </p:cNvPicPr>
          <p:nvPr/>
        </p:nvPicPr>
        <p:blipFill>
          <a:blip r:embed="rId2"/>
          <a:stretch>
            <a:fillRect/>
          </a:stretch>
        </p:blipFill>
        <p:spPr>
          <a:xfrm>
            <a:off x="608532" y="1066800"/>
            <a:ext cx="7163868" cy="4648200"/>
          </a:xfrm>
          <a:prstGeom prst="rect">
            <a:avLst/>
          </a:prstGeom>
        </p:spPr>
      </p:pic>
      <p:pic>
        <p:nvPicPr>
          <p:cNvPr id="3" name="Picture 2"/>
          <p:cNvPicPr>
            <a:picLocks noChangeAspect="1"/>
          </p:cNvPicPr>
          <p:nvPr/>
        </p:nvPicPr>
        <p:blipFill>
          <a:blip r:embed="rId3"/>
          <a:stretch>
            <a:fillRect/>
          </a:stretch>
        </p:blipFill>
        <p:spPr>
          <a:xfrm>
            <a:off x="8077200" y="802201"/>
            <a:ext cx="1009650" cy="1457325"/>
          </a:xfrm>
          <a:prstGeom prst="rect">
            <a:avLst/>
          </a:prstGeom>
        </p:spPr>
      </p:pic>
      <p:pic>
        <p:nvPicPr>
          <p:cNvPr id="7" name="Picture 6"/>
          <p:cNvPicPr>
            <a:picLocks noChangeAspect="1"/>
          </p:cNvPicPr>
          <p:nvPr/>
        </p:nvPicPr>
        <p:blipFill>
          <a:blip r:embed="rId4"/>
          <a:stretch>
            <a:fillRect/>
          </a:stretch>
        </p:blipFill>
        <p:spPr>
          <a:xfrm>
            <a:off x="9601200" y="912476"/>
            <a:ext cx="1057275" cy="1362075"/>
          </a:xfrm>
          <a:prstGeom prst="rect">
            <a:avLst/>
          </a:prstGeom>
        </p:spPr>
      </p:pic>
      <p:pic>
        <p:nvPicPr>
          <p:cNvPr id="8" name="Picture 7"/>
          <p:cNvPicPr>
            <a:picLocks noChangeAspect="1"/>
          </p:cNvPicPr>
          <p:nvPr/>
        </p:nvPicPr>
        <p:blipFill>
          <a:blip r:embed="rId5"/>
          <a:stretch>
            <a:fillRect/>
          </a:stretch>
        </p:blipFill>
        <p:spPr>
          <a:xfrm>
            <a:off x="8095445" y="2514600"/>
            <a:ext cx="1057275" cy="1476375"/>
          </a:xfrm>
          <a:prstGeom prst="rect">
            <a:avLst/>
          </a:prstGeom>
        </p:spPr>
      </p:pic>
      <p:pic>
        <p:nvPicPr>
          <p:cNvPr id="9" name="Picture 8"/>
          <p:cNvPicPr>
            <a:picLocks noChangeAspect="1"/>
          </p:cNvPicPr>
          <p:nvPr/>
        </p:nvPicPr>
        <p:blipFill>
          <a:blip r:embed="rId6"/>
          <a:stretch>
            <a:fillRect/>
          </a:stretch>
        </p:blipFill>
        <p:spPr>
          <a:xfrm>
            <a:off x="9906000" y="2433637"/>
            <a:ext cx="1304925" cy="1638300"/>
          </a:xfrm>
          <a:prstGeom prst="rect">
            <a:avLst/>
          </a:prstGeom>
        </p:spPr>
      </p:pic>
      <p:pic>
        <p:nvPicPr>
          <p:cNvPr id="10" name="Picture 9"/>
          <p:cNvPicPr>
            <a:picLocks noChangeAspect="1"/>
          </p:cNvPicPr>
          <p:nvPr/>
        </p:nvPicPr>
        <p:blipFill>
          <a:blip r:embed="rId7"/>
          <a:stretch>
            <a:fillRect/>
          </a:stretch>
        </p:blipFill>
        <p:spPr>
          <a:xfrm>
            <a:off x="8763000" y="4246049"/>
            <a:ext cx="1019175" cy="1247775"/>
          </a:xfrm>
          <a:prstGeom prst="rect">
            <a:avLst/>
          </a:prstGeom>
        </p:spPr>
      </p:pic>
    </p:spTree>
    <p:extLst>
      <p:ext uri="{BB962C8B-B14F-4D97-AF65-F5344CB8AC3E}">
        <p14:creationId xmlns:p14="http://schemas.microsoft.com/office/powerpoint/2010/main" val="1220522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469" y="374154"/>
            <a:ext cx="2528731" cy="440926"/>
          </a:xfrm>
        </p:spPr>
        <p:txBody>
          <a:bodyPr/>
          <a:lstStyle/>
          <a:p>
            <a:r>
              <a:rPr lang="en-US" b="1" dirty="0">
                <a:solidFill>
                  <a:schemeClr val="accent2"/>
                </a:solidFill>
              </a:rPr>
              <a:t>Web Server?</a:t>
            </a:r>
          </a:p>
        </p:txBody>
      </p:sp>
      <p:sp>
        <p:nvSpPr>
          <p:cNvPr id="5" name="Slide Number Placeholder 4"/>
          <p:cNvSpPr>
            <a:spLocks noGrp="1"/>
          </p:cNvSpPr>
          <p:nvPr>
            <p:ph type="sldNum" sz="quarter" idx="14"/>
          </p:nvPr>
        </p:nvSpPr>
        <p:spPr/>
        <p:txBody>
          <a:bodyPr/>
          <a:lstStyle/>
          <a:p>
            <a:fld id="{45A3C14A-F937-4231-B6F1-40B429FAFB2F}" type="slidenum">
              <a:rPr lang="en-NZ" smtClean="0"/>
              <a:pPr/>
              <a:t>12</a:t>
            </a:fld>
            <a:endParaRPr lang="en-NZ" dirty="0"/>
          </a:p>
        </p:txBody>
      </p:sp>
      <p:pic>
        <p:nvPicPr>
          <p:cNvPr id="7" name="Picture 6"/>
          <p:cNvPicPr>
            <a:picLocks noChangeAspect="1"/>
          </p:cNvPicPr>
          <p:nvPr/>
        </p:nvPicPr>
        <p:blipFill>
          <a:blip r:embed="rId2"/>
          <a:stretch>
            <a:fillRect/>
          </a:stretch>
        </p:blipFill>
        <p:spPr>
          <a:xfrm>
            <a:off x="10591800" y="76200"/>
            <a:ext cx="1145460" cy="1371600"/>
          </a:xfrm>
          <a:prstGeom prst="rect">
            <a:avLst/>
          </a:prstGeom>
        </p:spPr>
      </p:pic>
      <p:pic>
        <p:nvPicPr>
          <p:cNvPr id="8" name="Picture 7"/>
          <p:cNvPicPr>
            <a:picLocks noChangeAspect="1"/>
          </p:cNvPicPr>
          <p:nvPr/>
        </p:nvPicPr>
        <p:blipFill>
          <a:blip r:embed="rId3"/>
          <a:stretch>
            <a:fillRect/>
          </a:stretch>
        </p:blipFill>
        <p:spPr>
          <a:xfrm>
            <a:off x="381000" y="1463040"/>
            <a:ext cx="5660310" cy="4480560"/>
          </a:xfrm>
          <a:prstGeom prst="rect">
            <a:avLst/>
          </a:prstGeom>
        </p:spPr>
      </p:pic>
      <p:pic>
        <p:nvPicPr>
          <p:cNvPr id="9" name="Picture 8"/>
          <p:cNvPicPr>
            <a:picLocks noChangeAspect="1"/>
          </p:cNvPicPr>
          <p:nvPr/>
        </p:nvPicPr>
        <p:blipFill>
          <a:blip r:embed="rId4"/>
          <a:stretch>
            <a:fillRect/>
          </a:stretch>
        </p:blipFill>
        <p:spPr>
          <a:xfrm>
            <a:off x="6026070" y="1143000"/>
            <a:ext cx="2209800" cy="1371600"/>
          </a:xfrm>
          <a:prstGeom prst="rect">
            <a:avLst/>
          </a:prstGeom>
        </p:spPr>
      </p:pic>
      <p:pic>
        <p:nvPicPr>
          <p:cNvPr id="10" name="Picture 9"/>
          <p:cNvPicPr>
            <a:picLocks noChangeAspect="1"/>
          </p:cNvPicPr>
          <p:nvPr/>
        </p:nvPicPr>
        <p:blipFill>
          <a:blip r:embed="rId5"/>
          <a:stretch>
            <a:fillRect/>
          </a:stretch>
        </p:blipFill>
        <p:spPr>
          <a:xfrm>
            <a:off x="8662046" y="2324100"/>
            <a:ext cx="2705100" cy="1104900"/>
          </a:xfrm>
          <a:prstGeom prst="rect">
            <a:avLst/>
          </a:prstGeom>
        </p:spPr>
      </p:pic>
      <p:pic>
        <p:nvPicPr>
          <p:cNvPr id="11" name="Picture 10"/>
          <p:cNvPicPr>
            <a:picLocks noChangeAspect="1"/>
          </p:cNvPicPr>
          <p:nvPr/>
        </p:nvPicPr>
        <p:blipFill>
          <a:blip r:embed="rId6"/>
          <a:stretch>
            <a:fillRect/>
          </a:stretch>
        </p:blipFill>
        <p:spPr>
          <a:xfrm>
            <a:off x="6041310" y="2667000"/>
            <a:ext cx="2276475" cy="2171700"/>
          </a:xfrm>
          <a:prstGeom prst="rect">
            <a:avLst/>
          </a:prstGeom>
        </p:spPr>
      </p:pic>
      <p:pic>
        <p:nvPicPr>
          <p:cNvPr id="12" name="Picture 11"/>
          <p:cNvPicPr>
            <a:picLocks noChangeAspect="1"/>
          </p:cNvPicPr>
          <p:nvPr/>
        </p:nvPicPr>
        <p:blipFill>
          <a:blip r:embed="rId7"/>
          <a:stretch>
            <a:fillRect/>
          </a:stretch>
        </p:blipFill>
        <p:spPr>
          <a:xfrm>
            <a:off x="8829686" y="3810000"/>
            <a:ext cx="1777354" cy="1495437"/>
          </a:xfrm>
          <a:prstGeom prst="rect">
            <a:avLst/>
          </a:prstGeom>
        </p:spPr>
      </p:pic>
      <p:pic>
        <p:nvPicPr>
          <p:cNvPr id="13" name="Picture 12"/>
          <p:cNvPicPr>
            <a:picLocks noChangeAspect="1"/>
          </p:cNvPicPr>
          <p:nvPr/>
        </p:nvPicPr>
        <p:blipFill>
          <a:blip r:embed="rId8"/>
          <a:stretch>
            <a:fillRect/>
          </a:stretch>
        </p:blipFill>
        <p:spPr>
          <a:xfrm>
            <a:off x="5132897" y="4643846"/>
            <a:ext cx="1420314" cy="1299754"/>
          </a:xfrm>
          <a:prstGeom prst="rect">
            <a:avLst/>
          </a:prstGeom>
        </p:spPr>
      </p:pic>
    </p:spTree>
    <p:extLst>
      <p:ext uri="{BB962C8B-B14F-4D97-AF65-F5344CB8AC3E}">
        <p14:creationId xmlns:p14="http://schemas.microsoft.com/office/powerpoint/2010/main" val="114794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1+#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95469" y="374154"/>
            <a:ext cx="10377331" cy="440926"/>
          </a:xfrm>
        </p:spPr>
        <p:txBody>
          <a:bodyPr/>
          <a:lstStyle/>
          <a:p>
            <a:pPr algn="ctr"/>
            <a:r>
              <a:rPr lang="en-IN" sz="4400" b="1" dirty="0">
                <a:solidFill>
                  <a:schemeClr val="tx1"/>
                </a:solidFill>
              </a:rPr>
              <a:t>World Wide Web</a:t>
            </a:r>
          </a:p>
        </p:txBody>
      </p:sp>
      <p:sp>
        <p:nvSpPr>
          <p:cNvPr id="9" name="Text Placeholder 8"/>
          <p:cNvSpPr>
            <a:spLocks noGrp="1"/>
          </p:cNvSpPr>
          <p:nvPr>
            <p:ph type="body" sz="quarter" idx="17"/>
          </p:nvPr>
        </p:nvSpPr>
        <p:spPr>
          <a:xfrm>
            <a:off x="623391" y="1370483"/>
            <a:ext cx="11492409" cy="4722813"/>
          </a:xfrm>
        </p:spPr>
        <p:txBody>
          <a:bodyPr>
            <a:normAutofit fontScale="92500" lnSpcReduction="10000"/>
          </a:bodyPr>
          <a:lstStyle/>
          <a:p>
            <a:pPr algn="just">
              <a:lnSpc>
                <a:spcPct val="150000"/>
              </a:lnSpc>
              <a:buFont typeface="Wingdings" panose="05000000000000000000" pitchFamily="2" charset="2"/>
              <a:buChar char="Ø"/>
            </a:pPr>
            <a:r>
              <a:rPr lang="en-IN" dirty="0">
                <a:solidFill>
                  <a:schemeClr val="tx1"/>
                </a:solidFill>
                <a:latin typeface="Roboto Medium"/>
                <a:cs typeface="Times New Roman" pitchFamily="18" charset="0"/>
              </a:rPr>
              <a:t>World Wide Web is a system of interlinked hypertext documents accessed via internet.</a:t>
            </a:r>
          </a:p>
          <a:p>
            <a:pPr algn="just">
              <a:lnSpc>
                <a:spcPct val="150000"/>
              </a:lnSpc>
              <a:buFont typeface="Wingdings" panose="05000000000000000000" pitchFamily="2" charset="2"/>
              <a:buChar char="Ø"/>
            </a:pPr>
            <a:r>
              <a:rPr lang="en-IN" dirty="0">
                <a:solidFill>
                  <a:schemeClr val="tx1"/>
                </a:solidFill>
                <a:latin typeface="Roboto Medium"/>
                <a:cs typeface="Times New Roman" pitchFamily="18" charset="0"/>
              </a:rPr>
              <a:t>In 1989, Tim Berners Lee and team started at CERN (</a:t>
            </a:r>
            <a:r>
              <a:rPr lang="en-US" b="0" i="0" dirty="0">
                <a:solidFill>
                  <a:srgbClr val="001D35"/>
                </a:solidFill>
                <a:effectLst/>
                <a:highlight>
                  <a:srgbClr val="FFFFFF"/>
                </a:highlight>
                <a:latin typeface="Google Sans"/>
              </a:rPr>
              <a:t>European Organization for Nuclear Research</a:t>
            </a:r>
            <a:r>
              <a:rPr lang="en-IN" dirty="0">
                <a:solidFill>
                  <a:schemeClr val="tx1"/>
                </a:solidFill>
                <a:latin typeface="Roboto Medium"/>
                <a:cs typeface="Times New Roman" pitchFamily="18" charset="0"/>
              </a:rPr>
              <a:t>) </a:t>
            </a:r>
          </a:p>
          <a:p>
            <a:pPr algn="just">
              <a:lnSpc>
                <a:spcPct val="150000"/>
              </a:lnSpc>
              <a:buFont typeface="Wingdings" panose="05000000000000000000" pitchFamily="2" charset="2"/>
              <a:buChar char="Ø"/>
            </a:pPr>
            <a:r>
              <a:rPr lang="en-IN" dirty="0">
                <a:solidFill>
                  <a:schemeClr val="tx1"/>
                </a:solidFill>
                <a:latin typeface="Roboto Medium"/>
                <a:cs typeface="Times New Roman" pitchFamily="18" charset="0"/>
              </a:rPr>
              <a:t>By Oct 1990 , Tim had written the three fundamental technologies :</a:t>
            </a:r>
          </a:p>
          <a:p>
            <a:pPr marL="0" indent="0" algn="just">
              <a:lnSpc>
                <a:spcPct val="150000"/>
              </a:lnSpc>
              <a:buNone/>
            </a:pPr>
            <a:r>
              <a:rPr lang="en-IN" dirty="0">
                <a:solidFill>
                  <a:schemeClr val="tx1"/>
                </a:solidFill>
                <a:latin typeface="Roboto Medium"/>
                <a:cs typeface="Times New Roman" pitchFamily="18" charset="0"/>
              </a:rPr>
              <a:t>						</a:t>
            </a:r>
          </a:p>
          <a:p>
            <a:pPr marL="165869" indent="-25135" algn="just">
              <a:lnSpc>
                <a:spcPct val="150000"/>
              </a:lnSpc>
              <a:buFont typeface="Wingdings" panose="05000000000000000000" pitchFamily="2" charset="2"/>
              <a:buChar char="Ø"/>
            </a:pPr>
            <a:r>
              <a:rPr lang="en-IN" dirty="0">
                <a:solidFill>
                  <a:schemeClr val="tx1"/>
                </a:solidFill>
                <a:latin typeface="Roboto Medium"/>
                <a:cs typeface="Times New Roman" pitchFamily="18" charset="0"/>
              </a:rPr>
              <a:t>HTML : Hypertext Markup Language.</a:t>
            </a:r>
          </a:p>
          <a:p>
            <a:pPr marL="165869" indent="-25135" algn="just">
              <a:lnSpc>
                <a:spcPct val="150000"/>
              </a:lnSpc>
              <a:buFont typeface="Wingdings" panose="05000000000000000000" pitchFamily="2" charset="2"/>
              <a:buChar char="Ø"/>
            </a:pPr>
            <a:r>
              <a:rPr lang="en-IN" dirty="0">
                <a:solidFill>
                  <a:schemeClr val="tx1"/>
                </a:solidFill>
                <a:latin typeface="Roboto Medium"/>
                <a:cs typeface="Times New Roman" pitchFamily="18" charset="0"/>
              </a:rPr>
              <a:t>URI: Uniform Resource Identifier.     </a:t>
            </a:r>
          </a:p>
          <a:p>
            <a:pPr marL="165869" indent="-25135" algn="just">
              <a:lnSpc>
                <a:spcPct val="150000"/>
              </a:lnSpc>
              <a:buFont typeface="Wingdings" panose="05000000000000000000" pitchFamily="2" charset="2"/>
              <a:buChar char="Ø"/>
            </a:pPr>
            <a:r>
              <a:rPr lang="en-IN" dirty="0">
                <a:solidFill>
                  <a:schemeClr val="tx1"/>
                </a:solidFill>
                <a:latin typeface="Roboto Medium"/>
                <a:cs typeface="Times New Roman" pitchFamily="18" charset="0"/>
              </a:rPr>
              <a:t>HTTP : Hypertext Transfer Protocol.</a:t>
            </a:r>
          </a:p>
          <a:p>
            <a:pPr marL="0" indent="0" algn="just">
              <a:spcAft>
                <a:spcPts val="1000"/>
              </a:spcAft>
              <a:buNone/>
            </a:pPr>
            <a:endParaRPr lang="en-US" sz="20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dirty="0">
              <a:solidFill>
                <a:schemeClr val="tx1"/>
              </a:solidFill>
            </a:endParaRPr>
          </a:p>
          <a:p>
            <a:pPr marL="0" indent="0">
              <a:buNone/>
            </a:pPr>
            <a:endParaRPr lang="en-US" dirty="0">
              <a:solidFill>
                <a:schemeClr val="tx1"/>
              </a:solidFill>
            </a:endParaRPr>
          </a:p>
        </p:txBody>
      </p:sp>
      <p:pic>
        <p:nvPicPr>
          <p:cNvPr id="3" name="Picture 2">
            <a:extLst>
              <a:ext uri="{FF2B5EF4-FFF2-40B4-BE49-F238E27FC236}">
                <a16:creationId xmlns:a16="http://schemas.microsoft.com/office/drawing/2014/main" id="{0E9977C8-2B88-1DBD-A752-7B24F68E6182}"/>
              </a:ext>
            </a:extLst>
          </p:cNvPr>
          <p:cNvPicPr>
            <a:picLocks noChangeAspect="1"/>
          </p:cNvPicPr>
          <p:nvPr/>
        </p:nvPicPr>
        <p:blipFill>
          <a:blip r:embed="rId2"/>
          <a:stretch>
            <a:fillRect/>
          </a:stretch>
        </p:blipFill>
        <p:spPr>
          <a:xfrm>
            <a:off x="6248400" y="4353973"/>
            <a:ext cx="5486400" cy="1771650"/>
          </a:xfrm>
          <a:prstGeom prst="rect">
            <a:avLst/>
          </a:prstGeom>
        </p:spPr>
      </p:pic>
      <p:sp>
        <p:nvSpPr>
          <p:cNvPr id="4" name="Rectangle 3">
            <a:extLst>
              <a:ext uri="{FF2B5EF4-FFF2-40B4-BE49-F238E27FC236}">
                <a16:creationId xmlns:a16="http://schemas.microsoft.com/office/drawing/2014/main" id="{1E119B62-39C8-0926-050E-DA3337629A66}"/>
              </a:ext>
            </a:extLst>
          </p:cNvPr>
          <p:cNvSpPr>
            <a:spLocks noChangeArrowheads="1"/>
          </p:cNvSpPr>
          <p:nvPr/>
        </p:nvSpPr>
        <p:spPr bwMode="auto">
          <a:xfrm>
            <a:off x="4765964" y="3830897"/>
            <a:ext cx="7391400" cy="248766"/>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onsolas" panose="020B0609020204030204" pitchFamily="49" charset="0"/>
              </a:rPr>
              <a:t>https://www.geeksforgeeks.org/array-data-structure/?ref=home-articlecards#what-is-array</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1544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95469" y="374154"/>
            <a:ext cx="10072531" cy="440926"/>
          </a:xfrm>
        </p:spPr>
        <p:txBody>
          <a:bodyPr/>
          <a:lstStyle/>
          <a:p>
            <a:pPr algn="ctr"/>
            <a:r>
              <a:rPr lang="en-IN" sz="4400" b="1" dirty="0">
                <a:solidFill>
                  <a:schemeClr val="tx1"/>
                </a:solidFill>
              </a:rPr>
              <a:t>World Wide Web</a:t>
            </a:r>
            <a:endParaRPr lang="en-IN" sz="4400" b="1" dirty="0">
              <a:ln w="17780" cmpd="sng">
                <a:solidFill>
                  <a:srgbClr val="FFFFFF"/>
                </a:solidFill>
                <a:prstDash val="solid"/>
                <a:miter lim="800000"/>
              </a:ln>
              <a:solidFill>
                <a:schemeClr val="tx1"/>
              </a:solidFill>
              <a:effectLst>
                <a:outerShdw blurRad="50800" algn="tl" rotWithShape="0">
                  <a:srgbClr val="000000"/>
                </a:outerShdw>
              </a:effectLst>
            </a:endParaRPr>
          </a:p>
        </p:txBody>
      </p:sp>
      <p:sp>
        <p:nvSpPr>
          <p:cNvPr id="9" name="Text Placeholder 8"/>
          <p:cNvSpPr>
            <a:spLocks noGrp="1"/>
          </p:cNvSpPr>
          <p:nvPr>
            <p:ph type="body" sz="quarter" idx="17"/>
          </p:nvPr>
        </p:nvSpPr>
        <p:spPr/>
        <p:txBody>
          <a:bodyPr/>
          <a:lstStyle/>
          <a:p>
            <a:pPr marL="0" indent="0" algn="just">
              <a:spcAft>
                <a:spcPts val="1000"/>
              </a:spcAft>
              <a:buNone/>
            </a:pPr>
            <a:endParaRPr lang="en-US" sz="2000" dirty="0">
              <a:latin typeface="Times New Roman" panose="02020603050405020304" pitchFamily="18" charset="0"/>
              <a:cs typeface="Times New Roman" panose="02020603050405020304" pitchFamily="18" charset="0"/>
            </a:endParaRPr>
          </a:p>
          <a:p>
            <a:pPr marL="0" indent="0">
              <a:buNone/>
            </a:pPr>
            <a:endParaRPr lang="en-US" dirty="0"/>
          </a:p>
          <a:p>
            <a:pPr marL="0" indent="0">
              <a:buNone/>
            </a:pPr>
            <a:endParaRPr lang="en-US" dirty="0"/>
          </a:p>
        </p:txBody>
      </p:sp>
      <p:sp>
        <p:nvSpPr>
          <p:cNvPr id="2" name="TextBox 1"/>
          <p:cNvSpPr txBox="1"/>
          <p:nvPr/>
        </p:nvSpPr>
        <p:spPr>
          <a:xfrm>
            <a:off x="1333500" y="1714500"/>
            <a:ext cx="9334500" cy="528286"/>
          </a:xfrm>
          <a:prstGeom prst="rect">
            <a:avLst/>
          </a:prstGeom>
          <a:noFill/>
        </p:spPr>
        <p:txBody>
          <a:bodyPr wrap="square" rtlCol="0">
            <a:spAutoFit/>
          </a:bodyPr>
          <a:lstStyle/>
          <a:p>
            <a:r>
              <a:rPr lang="en-IN" sz="2833" dirty="0">
                <a:latin typeface="Roboto Medium"/>
                <a:cs typeface="Times New Roman" pitchFamily="18" charset="0"/>
              </a:rPr>
              <a:t>Web Browser are programs running on client machines</a:t>
            </a:r>
            <a:endParaRPr lang="en-US" sz="2833" dirty="0">
              <a:latin typeface="Roboto Medium"/>
            </a:endParaRPr>
          </a:p>
        </p:txBody>
      </p:sp>
      <p:pic>
        <p:nvPicPr>
          <p:cNvPr id="3" name="Picture 2">
            <a:extLst>
              <a:ext uri="{FF2B5EF4-FFF2-40B4-BE49-F238E27FC236}">
                <a16:creationId xmlns:a16="http://schemas.microsoft.com/office/drawing/2014/main" id="{936931E6-0A79-F93E-EB7A-DFE41A8BED9B}"/>
              </a:ext>
            </a:extLst>
          </p:cNvPr>
          <p:cNvPicPr>
            <a:picLocks noChangeAspect="1"/>
          </p:cNvPicPr>
          <p:nvPr/>
        </p:nvPicPr>
        <p:blipFill>
          <a:blip r:embed="rId2"/>
          <a:stretch>
            <a:fillRect/>
          </a:stretch>
        </p:blipFill>
        <p:spPr>
          <a:xfrm>
            <a:off x="495377" y="2362200"/>
            <a:ext cx="10272713" cy="3457242"/>
          </a:xfrm>
          <a:prstGeom prst="rect">
            <a:avLst/>
          </a:prstGeom>
        </p:spPr>
      </p:pic>
    </p:spTree>
    <p:extLst>
      <p:ext uri="{BB962C8B-B14F-4D97-AF65-F5344CB8AC3E}">
        <p14:creationId xmlns:p14="http://schemas.microsoft.com/office/powerpoint/2010/main" val="2921575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95469" y="374154"/>
            <a:ext cx="10453531" cy="440926"/>
          </a:xfrm>
        </p:spPr>
        <p:txBody>
          <a:bodyPr/>
          <a:lstStyle/>
          <a:p>
            <a:pPr algn="ctr"/>
            <a:r>
              <a:rPr lang="en-IN" sz="4400" b="1" dirty="0">
                <a:solidFill>
                  <a:schemeClr val="tx1"/>
                </a:solidFill>
              </a:rPr>
              <a:t>Mark Up Languages</a:t>
            </a:r>
          </a:p>
        </p:txBody>
      </p:sp>
      <p:sp>
        <p:nvSpPr>
          <p:cNvPr id="9" name="Text Placeholder 8"/>
          <p:cNvSpPr>
            <a:spLocks noGrp="1"/>
          </p:cNvSpPr>
          <p:nvPr>
            <p:ph type="body" sz="quarter" idx="17"/>
          </p:nvPr>
        </p:nvSpPr>
        <p:spPr/>
        <p:txBody>
          <a:bodyPr/>
          <a:lstStyle/>
          <a:p>
            <a:pPr marL="0" indent="0" algn="just">
              <a:spcAft>
                <a:spcPts val="1000"/>
              </a:spcAft>
              <a:buNone/>
            </a:pPr>
            <a:endParaRPr lang="en-US" sz="2000" dirty="0">
              <a:latin typeface="Times New Roman" panose="02020603050405020304" pitchFamily="18" charset="0"/>
              <a:cs typeface="Times New Roman" panose="02020603050405020304" pitchFamily="18" charset="0"/>
            </a:endParaRPr>
          </a:p>
          <a:p>
            <a:pPr marL="0" indent="0">
              <a:buNone/>
            </a:pPr>
            <a:endParaRPr lang="en-US" dirty="0"/>
          </a:p>
          <a:p>
            <a:pPr marL="0" indent="0">
              <a:buNone/>
            </a:pPr>
            <a:endParaRPr lang="en-US" dirty="0"/>
          </a:p>
        </p:txBody>
      </p:sp>
      <p:sp>
        <p:nvSpPr>
          <p:cNvPr id="2" name="TextBox 1"/>
          <p:cNvSpPr txBox="1"/>
          <p:nvPr/>
        </p:nvSpPr>
        <p:spPr>
          <a:xfrm>
            <a:off x="762000" y="1066800"/>
            <a:ext cx="9334500" cy="2820259"/>
          </a:xfrm>
          <a:prstGeom prst="rect">
            <a:avLst/>
          </a:prstGeom>
          <a:noFill/>
        </p:spPr>
        <p:txBody>
          <a:bodyPr wrap="square" rtlCol="0">
            <a:spAutoFit/>
          </a:bodyPr>
          <a:lstStyle/>
          <a:p>
            <a:pPr marL="380985" indent="-380985" algn="just">
              <a:lnSpc>
                <a:spcPct val="150000"/>
              </a:lnSpc>
              <a:buFont typeface="Wingdings" panose="05000000000000000000" pitchFamily="2" charset="2"/>
              <a:buChar char="Ø"/>
            </a:pPr>
            <a:r>
              <a:rPr lang="en-IN" sz="2417" dirty="0">
                <a:latin typeface="Roboto Medium"/>
                <a:cs typeface="Times New Roman" pitchFamily="18" charset="0"/>
              </a:rPr>
              <a:t>Mark Up Languages are designed for the processing , definition and presentation of text. </a:t>
            </a:r>
          </a:p>
          <a:p>
            <a:pPr marL="380985" indent="-380985" algn="just">
              <a:lnSpc>
                <a:spcPct val="150000"/>
              </a:lnSpc>
              <a:buFont typeface="Wingdings" panose="05000000000000000000" pitchFamily="2" charset="2"/>
              <a:buChar char="Ø"/>
            </a:pPr>
            <a:r>
              <a:rPr lang="en-IN" sz="2417" dirty="0">
                <a:latin typeface="Roboto Medium"/>
                <a:cs typeface="Times New Roman" pitchFamily="18" charset="0"/>
              </a:rPr>
              <a:t>Examples:</a:t>
            </a:r>
          </a:p>
          <a:p>
            <a:pPr marL="1469295" lvl="2" indent="-380985" algn="just">
              <a:lnSpc>
                <a:spcPct val="150000"/>
              </a:lnSpc>
              <a:buFont typeface="Wingdings" panose="05000000000000000000" pitchFamily="2" charset="2"/>
              <a:buChar char="Ø"/>
            </a:pPr>
            <a:r>
              <a:rPr lang="en-IN" sz="2417" dirty="0">
                <a:latin typeface="Roboto Medium"/>
                <a:cs typeface="Times New Roman" pitchFamily="18" charset="0"/>
              </a:rPr>
              <a:t>Word Processor, </a:t>
            </a:r>
            <a:r>
              <a:rPr lang="en-IN" sz="2417" dirty="0" err="1">
                <a:latin typeface="Roboto Medium"/>
                <a:cs typeface="Times New Roman" pitchFamily="18" charset="0"/>
              </a:rPr>
              <a:t>LateX</a:t>
            </a:r>
            <a:r>
              <a:rPr lang="en-IN" sz="2417" dirty="0">
                <a:latin typeface="Roboto Medium"/>
                <a:cs typeface="Times New Roman" pitchFamily="18" charset="0"/>
              </a:rPr>
              <a:t>, rtf</a:t>
            </a:r>
          </a:p>
          <a:p>
            <a:pPr marL="1088310" lvl="2" algn="just">
              <a:lnSpc>
                <a:spcPct val="150000"/>
              </a:lnSpc>
            </a:pPr>
            <a:endParaRPr lang="en-IN" sz="2417" dirty="0">
              <a:latin typeface="Roboto Medium"/>
              <a:cs typeface="Times New Roman" pitchFamily="18" charset="0"/>
            </a:endParaRPr>
          </a:p>
        </p:txBody>
      </p:sp>
      <p:sp>
        <p:nvSpPr>
          <p:cNvPr id="4" name="TextBox 3">
            <a:extLst>
              <a:ext uri="{FF2B5EF4-FFF2-40B4-BE49-F238E27FC236}">
                <a16:creationId xmlns:a16="http://schemas.microsoft.com/office/drawing/2014/main" id="{56FE7764-A128-9196-3A11-391E281B6ACB}"/>
              </a:ext>
            </a:extLst>
          </p:cNvPr>
          <p:cNvSpPr txBox="1"/>
          <p:nvPr/>
        </p:nvSpPr>
        <p:spPr>
          <a:xfrm>
            <a:off x="775855" y="3419764"/>
            <a:ext cx="9334500" cy="588366"/>
          </a:xfrm>
          <a:prstGeom prst="rect">
            <a:avLst/>
          </a:prstGeom>
          <a:noFill/>
        </p:spPr>
        <p:txBody>
          <a:bodyPr wrap="square" rtlCol="0">
            <a:spAutoFit/>
          </a:bodyPr>
          <a:lstStyle/>
          <a:p>
            <a:pPr algn="just">
              <a:lnSpc>
                <a:spcPct val="150000"/>
              </a:lnSpc>
            </a:pPr>
            <a:r>
              <a:rPr lang="en-IN" sz="2417" dirty="0">
                <a:latin typeface="Roboto Medium"/>
                <a:cs typeface="Times New Roman" pitchFamily="18" charset="0"/>
              </a:rPr>
              <a:t>SGML – Standard Generalized Mark up Language</a:t>
            </a:r>
          </a:p>
        </p:txBody>
      </p:sp>
      <p:pic>
        <p:nvPicPr>
          <p:cNvPr id="5" name="Picture 4">
            <a:extLst>
              <a:ext uri="{FF2B5EF4-FFF2-40B4-BE49-F238E27FC236}">
                <a16:creationId xmlns:a16="http://schemas.microsoft.com/office/drawing/2014/main" id="{5299B7B4-2A7A-78AF-9623-ACB71A3A156B}"/>
              </a:ext>
            </a:extLst>
          </p:cNvPr>
          <p:cNvPicPr>
            <a:picLocks noChangeAspect="1"/>
          </p:cNvPicPr>
          <p:nvPr/>
        </p:nvPicPr>
        <p:blipFill>
          <a:blip r:embed="rId2"/>
          <a:stretch>
            <a:fillRect/>
          </a:stretch>
        </p:blipFill>
        <p:spPr>
          <a:xfrm>
            <a:off x="7391400" y="2157169"/>
            <a:ext cx="5080440" cy="3459780"/>
          </a:xfrm>
          <a:prstGeom prst="rect">
            <a:avLst/>
          </a:prstGeom>
        </p:spPr>
      </p:pic>
    </p:spTree>
    <p:extLst>
      <p:ext uri="{BB962C8B-B14F-4D97-AF65-F5344CB8AC3E}">
        <p14:creationId xmlns:p14="http://schemas.microsoft.com/office/powerpoint/2010/main" val="2960396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95469" y="374154"/>
            <a:ext cx="9334500" cy="440926"/>
          </a:xfrm>
        </p:spPr>
        <p:txBody>
          <a:bodyPr/>
          <a:lstStyle/>
          <a:p>
            <a:pPr algn="ctr"/>
            <a:r>
              <a:rPr lang="en-IN" sz="4400" b="1" dirty="0">
                <a:solidFill>
                  <a:schemeClr val="tx1"/>
                </a:solidFill>
              </a:rPr>
              <a:t>HTML / XHTML Evolution</a:t>
            </a:r>
          </a:p>
        </p:txBody>
      </p:sp>
      <p:sp>
        <p:nvSpPr>
          <p:cNvPr id="9" name="Text Placeholder 8"/>
          <p:cNvSpPr>
            <a:spLocks noGrp="1"/>
          </p:cNvSpPr>
          <p:nvPr>
            <p:ph type="body" sz="quarter" idx="17"/>
          </p:nvPr>
        </p:nvSpPr>
        <p:spPr/>
        <p:txBody>
          <a:bodyPr/>
          <a:lstStyle/>
          <a:p>
            <a:pPr marL="0" indent="0" algn="just">
              <a:spcAft>
                <a:spcPts val="1000"/>
              </a:spcAft>
              <a:buNone/>
            </a:pPr>
            <a:endParaRPr lang="en-US" sz="2000" dirty="0">
              <a:latin typeface="Times New Roman" panose="02020603050405020304" pitchFamily="18" charset="0"/>
              <a:cs typeface="Times New Roman" panose="02020603050405020304" pitchFamily="18" charset="0"/>
            </a:endParaRPr>
          </a:p>
          <a:p>
            <a:pPr marL="0" indent="0">
              <a:buNone/>
            </a:pPr>
            <a:endParaRPr lang="en-US" dirty="0"/>
          </a:p>
          <a:p>
            <a:pPr marL="0" indent="0">
              <a:buNone/>
            </a:pPr>
            <a:endParaRPr lang="en-US" dirty="0"/>
          </a:p>
        </p:txBody>
      </p:sp>
      <p:sp>
        <p:nvSpPr>
          <p:cNvPr id="2" name="TextBox 1"/>
          <p:cNvSpPr txBox="1"/>
          <p:nvPr/>
        </p:nvSpPr>
        <p:spPr>
          <a:xfrm>
            <a:off x="1397000" y="1387929"/>
            <a:ext cx="9334500" cy="5030160"/>
          </a:xfrm>
          <a:prstGeom prst="rect">
            <a:avLst/>
          </a:prstGeom>
          <a:noFill/>
        </p:spPr>
        <p:txBody>
          <a:bodyPr wrap="square" rtlCol="0">
            <a:spAutoFit/>
          </a:bodyPr>
          <a:lstStyle/>
          <a:p>
            <a:pPr algn="just">
              <a:lnSpc>
                <a:spcPct val="150000"/>
              </a:lnSpc>
            </a:pPr>
            <a:r>
              <a:rPr lang="en-IN" sz="2417" dirty="0">
                <a:latin typeface="Roboto Medium"/>
                <a:cs typeface="Times New Roman" pitchFamily="18" charset="0"/>
              </a:rPr>
              <a:t>1990 – HTML 1</a:t>
            </a:r>
          </a:p>
          <a:p>
            <a:pPr algn="just">
              <a:lnSpc>
                <a:spcPct val="150000"/>
              </a:lnSpc>
            </a:pPr>
            <a:r>
              <a:rPr lang="en-IN" sz="2417" dirty="0">
                <a:latin typeface="Roboto Medium"/>
                <a:cs typeface="Times New Roman" pitchFamily="18" charset="0"/>
              </a:rPr>
              <a:t>1994 – HTML 2</a:t>
            </a:r>
          </a:p>
          <a:p>
            <a:pPr algn="just">
              <a:lnSpc>
                <a:spcPct val="150000"/>
              </a:lnSpc>
            </a:pPr>
            <a:r>
              <a:rPr lang="en-IN" sz="2417" dirty="0">
                <a:latin typeface="Roboto Medium"/>
                <a:cs typeface="Times New Roman" pitchFamily="18" charset="0"/>
              </a:rPr>
              <a:t>1995 – HTML 3</a:t>
            </a:r>
          </a:p>
          <a:p>
            <a:pPr algn="just">
              <a:lnSpc>
                <a:spcPct val="150000"/>
              </a:lnSpc>
            </a:pPr>
            <a:r>
              <a:rPr lang="en-IN" sz="2417" dirty="0">
                <a:latin typeface="Roboto Medium"/>
                <a:cs typeface="Times New Roman" pitchFamily="18" charset="0"/>
              </a:rPr>
              <a:t>1997 – HTML 3.2</a:t>
            </a:r>
          </a:p>
          <a:p>
            <a:pPr algn="just">
              <a:lnSpc>
                <a:spcPct val="150000"/>
              </a:lnSpc>
            </a:pPr>
            <a:r>
              <a:rPr lang="en-IN" sz="2417" dirty="0">
                <a:latin typeface="Roboto Medium"/>
                <a:cs typeface="Times New Roman" pitchFamily="18" charset="0"/>
              </a:rPr>
              <a:t>1998 – HTML 4</a:t>
            </a:r>
          </a:p>
          <a:p>
            <a:pPr algn="just">
              <a:lnSpc>
                <a:spcPct val="150000"/>
              </a:lnSpc>
            </a:pPr>
            <a:r>
              <a:rPr lang="en-IN" sz="2417" dirty="0">
                <a:latin typeface="Roboto Medium"/>
                <a:cs typeface="Times New Roman" pitchFamily="18" charset="0"/>
              </a:rPr>
              <a:t>XHTML 1.0 – 2000</a:t>
            </a:r>
          </a:p>
          <a:p>
            <a:pPr algn="just">
              <a:lnSpc>
                <a:spcPct val="150000"/>
              </a:lnSpc>
            </a:pPr>
            <a:r>
              <a:rPr lang="en-IN" sz="2417" dirty="0">
                <a:latin typeface="Roboto Medium"/>
                <a:cs typeface="Times New Roman" pitchFamily="18" charset="0"/>
              </a:rPr>
              <a:t>XHTML 1.1 – 2001</a:t>
            </a:r>
          </a:p>
          <a:p>
            <a:pPr algn="just">
              <a:lnSpc>
                <a:spcPct val="150000"/>
              </a:lnSpc>
            </a:pPr>
            <a:r>
              <a:rPr lang="en-IN" sz="2417" dirty="0">
                <a:latin typeface="Roboto Medium"/>
                <a:cs typeface="Times New Roman" pitchFamily="18" charset="0"/>
              </a:rPr>
              <a:t>XHTML 2.0 </a:t>
            </a:r>
          </a:p>
          <a:p>
            <a:pPr algn="just">
              <a:lnSpc>
                <a:spcPct val="150000"/>
              </a:lnSpc>
            </a:pPr>
            <a:endParaRPr lang="en-IN" sz="2333" dirty="0">
              <a:solidFill>
                <a:srgbClr val="00B050"/>
              </a:solidFill>
              <a:latin typeface="Times New Roman" pitchFamily="18" charset="0"/>
              <a:cs typeface="Times New Roman" pitchFamily="18" charset="0"/>
            </a:endParaRPr>
          </a:p>
        </p:txBody>
      </p:sp>
    </p:spTree>
    <p:extLst>
      <p:ext uri="{BB962C8B-B14F-4D97-AF65-F5344CB8AC3E}">
        <p14:creationId xmlns:p14="http://schemas.microsoft.com/office/powerpoint/2010/main" val="543646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ctr"/>
            <a:r>
              <a:rPr lang="en-US" sz="4400" b="1" dirty="0">
                <a:solidFill>
                  <a:schemeClr val="tx1"/>
                </a:solidFill>
              </a:rPr>
              <a:t>HTML Basics</a:t>
            </a:r>
            <a:endParaRPr lang="en-IN" sz="4400" b="1" dirty="0">
              <a:ln w="17780" cmpd="sng">
                <a:solidFill>
                  <a:srgbClr val="FFFFFF"/>
                </a:solidFill>
                <a:prstDash val="solid"/>
                <a:miter lim="800000"/>
              </a:ln>
              <a:solidFill>
                <a:schemeClr val="tx1"/>
              </a:solidFill>
              <a:effectLst>
                <a:outerShdw blurRad="50800" algn="tl" rotWithShape="0">
                  <a:srgbClr val="000000"/>
                </a:outerShdw>
              </a:effectLst>
            </a:endParaRPr>
          </a:p>
        </p:txBody>
      </p:sp>
      <p:sp>
        <p:nvSpPr>
          <p:cNvPr id="9" name="Text Placeholder 8"/>
          <p:cNvSpPr>
            <a:spLocks noGrp="1"/>
          </p:cNvSpPr>
          <p:nvPr>
            <p:ph type="body" sz="quarter" idx="17"/>
          </p:nvPr>
        </p:nvSpPr>
        <p:spPr/>
        <p:txBody>
          <a:bodyPr/>
          <a:lstStyle/>
          <a:p>
            <a:pPr marL="0" indent="0" algn="just">
              <a:spcAft>
                <a:spcPts val="1000"/>
              </a:spcAft>
              <a:buNone/>
            </a:pPr>
            <a:endParaRPr lang="en-US" sz="2000" dirty="0">
              <a:latin typeface="Times New Roman" panose="02020603050405020304" pitchFamily="18" charset="0"/>
              <a:cs typeface="Times New Roman" panose="02020603050405020304" pitchFamily="18" charset="0"/>
            </a:endParaRPr>
          </a:p>
          <a:p>
            <a:pPr marL="0" indent="0">
              <a:buNone/>
            </a:pPr>
            <a:endParaRPr lang="en-US" dirty="0"/>
          </a:p>
          <a:p>
            <a:pPr marL="0" indent="0">
              <a:buNone/>
            </a:pPr>
            <a:endParaRPr lang="en-US" dirty="0"/>
          </a:p>
        </p:txBody>
      </p:sp>
      <p:sp>
        <p:nvSpPr>
          <p:cNvPr id="2" name="TextBox 1"/>
          <p:cNvSpPr txBox="1"/>
          <p:nvPr/>
        </p:nvSpPr>
        <p:spPr>
          <a:xfrm>
            <a:off x="695399" y="1223382"/>
            <a:ext cx="10801201" cy="5574924"/>
          </a:xfrm>
          <a:prstGeom prst="rect">
            <a:avLst/>
          </a:prstGeom>
          <a:noFill/>
        </p:spPr>
        <p:txBody>
          <a:bodyPr wrap="square" rtlCol="0">
            <a:spAutoFit/>
          </a:bodyPr>
          <a:lstStyle/>
          <a:p>
            <a:pPr algn="just">
              <a:lnSpc>
                <a:spcPct val="150000"/>
              </a:lnSpc>
            </a:pPr>
            <a:r>
              <a:rPr lang="en-US" sz="2417" dirty="0">
                <a:latin typeface="Roboto Medium"/>
              </a:rPr>
              <a:t>Mark-up Languages</a:t>
            </a:r>
          </a:p>
          <a:p>
            <a:pPr marL="380985" indent="-380985">
              <a:buFont typeface="Wingdings" panose="05000000000000000000" pitchFamily="2" charset="2"/>
              <a:buChar char="Ø"/>
            </a:pPr>
            <a:r>
              <a:rPr lang="en-US" altLang="en-US" sz="2417" dirty="0">
                <a:latin typeface="Roboto Medium"/>
              </a:rPr>
              <a:t>Traditionally used to provide typesetting information to printers where text should be indented, margin sizes, bold text, special font sizes and styles, etc.</a:t>
            </a:r>
          </a:p>
          <a:p>
            <a:pPr marL="380985" indent="-380985">
              <a:buFont typeface="Wingdings" panose="05000000000000000000" pitchFamily="2" charset="2"/>
              <a:buChar char="Ø"/>
            </a:pPr>
            <a:r>
              <a:rPr lang="en-US" altLang="en-US" sz="2417" dirty="0">
                <a:latin typeface="Roboto Medium"/>
              </a:rPr>
              <a:t>Word processors like MS Word, and typesetting systems like </a:t>
            </a:r>
            <a:r>
              <a:rPr lang="en-US" altLang="en-US" sz="2417" dirty="0" err="1">
                <a:latin typeface="Roboto Medium"/>
              </a:rPr>
              <a:t>LaTex</a:t>
            </a:r>
            <a:r>
              <a:rPr lang="en-US" altLang="en-US" sz="2417" dirty="0">
                <a:latin typeface="Roboto Medium"/>
              </a:rPr>
              <a:t> are also forms of mark-up languages.</a:t>
            </a:r>
          </a:p>
          <a:p>
            <a:pPr marL="380985" indent="-380985">
              <a:buFont typeface="Wingdings" panose="05000000000000000000" pitchFamily="2" charset="2"/>
              <a:buChar char="Ø"/>
            </a:pPr>
            <a:r>
              <a:rPr lang="en-US" altLang="en-US" sz="2417" dirty="0">
                <a:latin typeface="Roboto Medium"/>
              </a:rPr>
              <a:t>Rich Text Format (rtf) files are written in a mark-up text format.</a:t>
            </a:r>
          </a:p>
          <a:p>
            <a:pPr marL="380985" indent="-380985">
              <a:buFont typeface="Wingdings" panose="05000000000000000000" pitchFamily="2" charset="2"/>
              <a:buChar char="Ø"/>
            </a:pPr>
            <a:r>
              <a:rPr lang="en-US" altLang="en-US" sz="2417" dirty="0">
                <a:latin typeface="Roboto Medium"/>
              </a:rPr>
              <a:t>Describes the structure of the document</a:t>
            </a:r>
          </a:p>
          <a:p>
            <a:pPr marL="380985" indent="-380985">
              <a:buFont typeface="Wingdings" panose="05000000000000000000" pitchFamily="2" charset="2"/>
              <a:buChar char="Ø"/>
            </a:pPr>
            <a:r>
              <a:rPr lang="en-US" altLang="en-US" sz="2417" dirty="0">
                <a:latin typeface="Roboto Medium"/>
              </a:rPr>
              <a:t>provides text and other formatting instructions to tell the browser how to render the material.</a:t>
            </a:r>
          </a:p>
          <a:p>
            <a:pPr marL="380985" indent="-380985">
              <a:buFont typeface="Wingdings" panose="05000000000000000000" pitchFamily="2" charset="2"/>
              <a:buChar char="Ø"/>
            </a:pPr>
            <a:r>
              <a:rPr lang="en-US" altLang="en-US" sz="2417" dirty="0">
                <a:latin typeface="Roboto Medium"/>
              </a:rPr>
              <a:t>has evolved to version 4.01.        </a:t>
            </a:r>
            <a:r>
              <a:rPr lang="en-US" altLang="en-US" sz="2417" b="1" dirty="0">
                <a:latin typeface="Roboto Medium"/>
              </a:rPr>
              <a:t>www.w3.org</a:t>
            </a:r>
            <a:endParaRPr lang="en-US" altLang="en-US" sz="2417" dirty="0">
              <a:latin typeface="Roboto Medium"/>
            </a:endParaRPr>
          </a:p>
          <a:p>
            <a:pPr marL="380985" indent="-380985">
              <a:buFont typeface="Wingdings" panose="05000000000000000000" pitchFamily="2" charset="2"/>
              <a:buChar char="Ø"/>
            </a:pPr>
            <a:endParaRPr lang="en-US" altLang="en-US" sz="2417" dirty="0">
              <a:latin typeface="Roboto Medium"/>
            </a:endParaRPr>
          </a:p>
          <a:p>
            <a:pPr marL="380985" indent="-380985">
              <a:buFont typeface="Wingdings" panose="05000000000000000000" pitchFamily="2" charset="2"/>
              <a:buChar char="v"/>
            </a:pPr>
            <a:endParaRPr lang="en-US" altLang="en-US" sz="2333" dirty="0"/>
          </a:p>
          <a:p>
            <a:pPr algn="just">
              <a:lnSpc>
                <a:spcPct val="150000"/>
              </a:lnSpc>
            </a:pPr>
            <a:endParaRPr lang="en-IN" sz="2333" dirty="0">
              <a:solidFill>
                <a:srgbClr val="00B050"/>
              </a:solidFill>
              <a:latin typeface="Times New Roman" pitchFamily="18" charset="0"/>
              <a:cs typeface="Times New Roman" pitchFamily="18" charset="0"/>
            </a:endParaRPr>
          </a:p>
        </p:txBody>
      </p:sp>
    </p:spTree>
    <p:extLst>
      <p:ext uri="{BB962C8B-B14F-4D97-AF65-F5344CB8AC3E}">
        <p14:creationId xmlns:p14="http://schemas.microsoft.com/office/powerpoint/2010/main" val="1003373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95469" y="374154"/>
            <a:ext cx="11063131" cy="440926"/>
          </a:xfrm>
        </p:spPr>
        <p:txBody>
          <a:bodyPr/>
          <a:lstStyle/>
          <a:p>
            <a:pPr algn="ctr"/>
            <a:r>
              <a:rPr lang="en-US" sz="4400" b="1" dirty="0">
                <a:solidFill>
                  <a:schemeClr val="tx1"/>
                </a:solidFill>
              </a:rPr>
              <a:t>Hypertext Markup Language ( HTML )</a:t>
            </a:r>
            <a:endParaRPr lang="en-IN" sz="4400" b="1" dirty="0">
              <a:ln w="17780" cmpd="sng">
                <a:solidFill>
                  <a:srgbClr val="FFFFFF"/>
                </a:solidFill>
                <a:prstDash val="solid"/>
                <a:miter lim="800000"/>
              </a:ln>
              <a:solidFill>
                <a:schemeClr val="tx1"/>
              </a:solidFill>
              <a:effectLst>
                <a:outerShdw blurRad="50800" algn="tl" rotWithShape="0">
                  <a:srgbClr val="000000"/>
                </a:outerShdw>
              </a:effectLst>
            </a:endParaRPr>
          </a:p>
        </p:txBody>
      </p:sp>
      <p:sp>
        <p:nvSpPr>
          <p:cNvPr id="9" name="Text Placeholder 8"/>
          <p:cNvSpPr>
            <a:spLocks noGrp="1"/>
          </p:cNvSpPr>
          <p:nvPr>
            <p:ph type="body" sz="quarter" idx="17"/>
          </p:nvPr>
        </p:nvSpPr>
        <p:spPr/>
        <p:txBody>
          <a:bodyPr/>
          <a:lstStyle/>
          <a:p>
            <a:pPr marL="0" indent="0" algn="just">
              <a:spcAft>
                <a:spcPts val="1000"/>
              </a:spcAft>
              <a:buNone/>
            </a:pPr>
            <a:endParaRPr lang="en-US" sz="2000" dirty="0">
              <a:latin typeface="Times New Roman" panose="02020603050405020304" pitchFamily="18" charset="0"/>
              <a:cs typeface="Times New Roman" panose="02020603050405020304" pitchFamily="18" charset="0"/>
            </a:endParaRPr>
          </a:p>
          <a:p>
            <a:pPr marL="0" indent="0">
              <a:buNone/>
            </a:pPr>
            <a:endParaRPr lang="en-US" dirty="0"/>
          </a:p>
          <a:p>
            <a:pPr marL="0" indent="0">
              <a:buNone/>
            </a:pPr>
            <a:endParaRPr lang="en-US" dirty="0"/>
          </a:p>
        </p:txBody>
      </p:sp>
      <p:sp>
        <p:nvSpPr>
          <p:cNvPr id="2" name="TextBox 1"/>
          <p:cNvSpPr txBox="1"/>
          <p:nvPr/>
        </p:nvSpPr>
        <p:spPr>
          <a:xfrm>
            <a:off x="373423" y="1081790"/>
            <a:ext cx="8115300" cy="5402056"/>
          </a:xfrm>
          <a:prstGeom prst="rect">
            <a:avLst/>
          </a:prstGeom>
          <a:noFill/>
        </p:spPr>
        <p:txBody>
          <a:bodyPr wrap="square" rtlCol="0">
            <a:spAutoFit/>
          </a:bodyPr>
          <a:lstStyle/>
          <a:p>
            <a:pPr marL="380985" indent="-380985">
              <a:lnSpc>
                <a:spcPct val="150000"/>
              </a:lnSpc>
              <a:buFont typeface="Wingdings" panose="05000000000000000000" pitchFamily="2" charset="2"/>
              <a:buChar char="Ø"/>
              <a:defRPr/>
            </a:pPr>
            <a:r>
              <a:rPr lang="en-US" sz="2417" dirty="0">
                <a:latin typeface="Roboto Medium"/>
                <a:cs typeface="Times New Roman" panose="02020603050405020304" pitchFamily="18" charset="0"/>
              </a:rPr>
              <a:t>Plain text files, with extension </a:t>
            </a:r>
            <a:r>
              <a:rPr lang="en-US" sz="2417" dirty="0" err="1">
                <a:latin typeface="Roboto Medium"/>
                <a:cs typeface="Times New Roman" panose="02020603050405020304" pitchFamily="18" charset="0"/>
              </a:rPr>
              <a:t>htm</a:t>
            </a:r>
            <a:r>
              <a:rPr lang="en-US" sz="2417" dirty="0">
                <a:latin typeface="Roboto Medium"/>
                <a:cs typeface="Times New Roman" panose="02020603050405020304" pitchFamily="18" charset="0"/>
              </a:rPr>
              <a:t> or html.</a:t>
            </a:r>
          </a:p>
          <a:p>
            <a:pPr marL="380985" indent="-380985">
              <a:lnSpc>
                <a:spcPct val="150000"/>
              </a:lnSpc>
              <a:buFont typeface="Wingdings" panose="05000000000000000000" pitchFamily="2" charset="2"/>
              <a:buChar char="Ø"/>
              <a:defRPr/>
            </a:pPr>
            <a:r>
              <a:rPr lang="en-US" sz="2417" dirty="0">
                <a:latin typeface="Roboto Medium"/>
                <a:cs typeface="Times New Roman" panose="02020603050405020304" pitchFamily="18" charset="0"/>
              </a:rPr>
              <a:t>The extension tells the browser interpret the file according to HTML standards.</a:t>
            </a:r>
          </a:p>
          <a:p>
            <a:pPr marL="380985" indent="-380985">
              <a:lnSpc>
                <a:spcPct val="150000"/>
              </a:lnSpc>
              <a:buFont typeface="Wingdings" panose="05000000000000000000" pitchFamily="2" charset="2"/>
              <a:buChar char="Ø"/>
              <a:defRPr/>
            </a:pPr>
            <a:r>
              <a:rPr lang="en-US" sz="2417" dirty="0">
                <a:latin typeface="Roboto Medium"/>
                <a:cs typeface="Times New Roman" panose="02020603050405020304" pitchFamily="18" charset="0"/>
              </a:rPr>
              <a:t>Use any plain text editor to create html files manually.</a:t>
            </a:r>
          </a:p>
          <a:p>
            <a:pPr marL="380985" indent="-380985">
              <a:lnSpc>
                <a:spcPct val="150000"/>
              </a:lnSpc>
              <a:buFont typeface="Wingdings" panose="05000000000000000000" pitchFamily="2" charset="2"/>
              <a:buChar char="Ø"/>
              <a:defRPr/>
            </a:pPr>
            <a:r>
              <a:rPr lang="en-US" sz="2417" dirty="0">
                <a:latin typeface="Roboto Medium"/>
                <a:cs typeface="Times New Roman" panose="02020603050405020304" pitchFamily="18" charset="0"/>
              </a:rPr>
              <a:t>Browsers may display other types of files as well, according to the file’s extension.</a:t>
            </a:r>
          </a:p>
          <a:p>
            <a:pPr marL="685773" lvl="1" indent="-380985">
              <a:buFont typeface="Wingdings" panose="05000000000000000000" pitchFamily="2" charset="2"/>
              <a:buChar char="Ø"/>
              <a:defRPr/>
            </a:pPr>
            <a:r>
              <a:rPr lang="en-US" sz="2417" dirty="0">
                <a:latin typeface="Roboto Medium"/>
              </a:rPr>
              <a:t>TXT - .txt - plain text file, no formatting.</a:t>
            </a:r>
          </a:p>
          <a:p>
            <a:pPr marL="685773" lvl="1" indent="-380985">
              <a:buFont typeface="Wingdings" panose="05000000000000000000" pitchFamily="2" charset="2"/>
              <a:buChar char="Ø"/>
              <a:defRPr/>
            </a:pPr>
            <a:r>
              <a:rPr lang="en-US" sz="2417" dirty="0">
                <a:latin typeface="Roboto Medium"/>
              </a:rPr>
              <a:t>PDF - . portable document format (Adobe corporation)</a:t>
            </a:r>
          </a:p>
          <a:p>
            <a:pPr marL="685773" lvl="1" indent="-380985">
              <a:buFont typeface="Wingdings" panose="05000000000000000000" pitchFamily="2" charset="2"/>
              <a:buChar char="Ø"/>
              <a:defRPr/>
            </a:pPr>
            <a:r>
              <a:rPr lang="en-US" sz="2417" dirty="0">
                <a:latin typeface="Roboto Medium"/>
              </a:rPr>
              <a:t>JPG - .jpg - JPEG image file</a:t>
            </a:r>
            <a:endParaRPr lang="en-US" altLang="en-US" sz="2417" dirty="0">
              <a:latin typeface="Roboto Medium"/>
            </a:endParaRPr>
          </a:p>
          <a:p>
            <a:pPr algn="just">
              <a:lnSpc>
                <a:spcPct val="150000"/>
              </a:lnSpc>
            </a:pPr>
            <a:endParaRPr lang="en-IN" sz="2333" dirty="0">
              <a:solidFill>
                <a:srgbClr val="00B050"/>
              </a:solidFill>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6FE87AE6-621E-965A-698C-C4F4D3D77D68}"/>
              </a:ext>
            </a:extLst>
          </p:cNvPr>
          <p:cNvPicPr>
            <a:picLocks noChangeAspect="1"/>
          </p:cNvPicPr>
          <p:nvPr/>
        </p:nvPicPr>
        <p:blipFill>
          <a:blip r:embed="rId2"/>
          <a:stretch>
            <a:fillRect/>
          </a:stretch>
        </p:blipFill>
        <p:spPr>
          <a:xfrm>
            <a:off x="8153400" y="1142999"/>
            <a:ext cx="3665177" cy="4722813"/>
          </a:xfrm>
          <a:prstGeom prst="rect">
            <a:avLst/>
          </a:prstGeom>
        </p:spPr>
      </p:pic>
    </p:spTree>
    <p:extLst>
      <p:ext uri="{BB962C8B-B14F-4D97-AF65-F5344CB8AC3E}">
        <p14:creationId xmlns:p14="http://schemas.microsoft.com/office/powerpoint/2010/main" val="3164531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95469" y="374154"/>
            <a:ext cx="10986931" cy="440926"/>
          </a:xfrm>
        </p:spPr>
        <p:txBody>
          <a:bodyPr/>
          <a:lstStyle/>
          <a:p>
            <a:pPr algn="ctr"/>
            <a:r>
              <a:rPr lang="en-US" sz="4400" b="1" dirty="0">
                <a:solidFill>
                  <a:schemeClr val="tx1"/>
                </a:solidFill>
              </a:rPr>
              <a:t>Basic HTML Document Structure</a:t>
            </a:r>
            <a:endParaRPr lang="en-IN" sz="4400" b="1" dirty="0">
              <a:ln w="17780" cmpd="sng">
                <a:solidFill>
                  <a:srgbClr val="FFFFFF"/>
                </a:solidFill>
                <a:prstDash val="solid"/>
                <a:miter lim="800000"/>
              </a:ln>
              <a:solidFill>
                <a:schemeClr val="tx1"/>
              </a:solidFill>
              <a:effectLst>
                <a:outerShdw blurRad="50800" algn="tl" rotWithShape="0">
                  <a:srgbClr val="000000"/>
                </a:outerShdw>
              </a:effectLst>
            </a:endParaRPr>
          </a:p>
        </p:txBody>
      </p:sp>
      <p:sp>
        <p:nvSpPr>
          <p:cNvPr id="9" name="Text Placeholder 8"/>
          <p:cNvSpPr>
            <a:spLocks noGrp="1"/>
          </p:cNvSpPr>
          <p:nvPr>
            <p:ph type="body" sz="quarter" idx="17"/>
          </p:nvPr>
        </p:nvSpPr>
        <p:spPr/>
        <p:txBody>
          <a:bodyPr/>
          <a:lstStyle/>
          <a:p>
            <a:pPr marL="0" indent="0" algn="just">
              <a:spcAft>
                <a:spcPts val="1000"/>
              </a:spcAft>
              <a:buNone/>
            </a:pPr>
            <a:endParaRPr lang="en-US" sz="2000" dirty="0">
              <a:latin typeface="Times New Roman" panose="02020603050405020304" pitchFamily="18" charset="0"/>
              <a:cs typeface="Times New Roman" panose="02020603050405020304" pitchFamily="18" charset="0"/>
            </a:endParaRPr>
          </a:p>
          <a:p>
            <a:pPr marL="0" indent="0">
              <a:buNone/>
            </a:pPr>
            <a:endParaRPr lang="en-US" dirty="0"/>
          </a:p>
          <a:p>
            <a:pPr marL="0" indent="0">
              <a:buNone/>
            </a:pPr>
            <a:endParaRPr lang="en-US" dirty="0"/>
          </a:p>
        </p:txBody>
      </p:sp>
      <p:sp>
        <p:nvSpPr>
          <p:cNvPr id="2" name="TextBox 1"/>
          <p:cNvSpPr txBox="1"/>
          <p:nvPr/>
        </p:nvSpPr>
        <p:spPr>
          <a:xfrm>
            <a:off x="825500" y="1406072"/>
            <a:ext cx="10287000" cy="4555863"/>
          </a:xfrm>
          <a:prstGeom prst="rect">
            <a:avLst/>
          </a:prstGeom>
          <a:noFill/>
        </p:spPr>
        <p:txBody>
          <a:bodyPr wrap="square" rtlCol="0">
            <a:spAutoFit/>
          </a:bodyPr>
          <a:lstStyle/>
          <a:p>
            <a:pPr>
              <a:defRPr/>
            </a:pPr>
            <a:r>
              <a:rPr lang="en-US" sz="2417" dirty="0">
                <a:latin typeface="Roboto Medium"/>
                <a:cs typeface="Times New Roman" panose="02020603050405020304" pitchFamily="18" charset="0"/>
              </a:rPr>
              <a:t>&lt;html&gt; { Markup Language Type Declaration }</a:t>
            </a:r>
          </a:p>
          <a:p>
            <a:pPr>
              <a:defRPr/>
            </a:pPr>
            <a:endParaRPr lang="en-US" sz="2417" dirty="0">
              <a:latin typeface="Roboto Medium"/>
              <a:cs typeface="Times New Roman" panose="02020603050405020304" pitchFamily="18" charset="0"/>
            </a:endParaRPr>
          </a:p>
          <a:p>
            <a:pPr>
              <a:defRPr/>
            </a:pPr>
            <a:r>
              <a:rPr lang="en-US" sz="2417" dirty="0">
                <a:latin typeface="Roboto Medium"/>
                <a:cs typeface="Times New Roman" panose="02020603050405020304" pitchFamily="18" charset="0"/>
              </a:rPr>
              <a:t>&lt;head&gt;</a:t>
            </a:r>
          </a:p>
          <a:p>
            <a:pPr>
              <a:defRPr/>
            </a:pPr>
            <a:r>
              <a:rPr lang="en-US" sz="2417" dirty="0">
                <a:latin typeface="Roboto Medium"/>
                <a:cs typeface="Times New Roman" panose="02020603050405020304" pitchFamily="18" charset="0"/>
              </a:rPr>
              <a:t>&lt;title&gt; { Descriptive Text Here }&lt;/title&gt;</a:t>
            </a:r>
          </a:p>
          <a:p>
            <a:pPr>
              <a:defRPr/>
            </a:pPr>
            <a:r>
              <a:rPr lang="en-US" sz="2417" dirty="0">
                <a:latin typeface="Roboto Medium"/>
                <a:cs typeface="Times New Roman" panose="02020603050405020304" pitchFamily="18" charset="0"/>
              </a:rPr>
              <a:t>&lt;/head&gt;</a:t>
            </a:r>
          </a:p>
          <a:p>
            <a:pPr>
              <a:defRPr/>
            </a:pPr>
            <a:endParaRPr lang="en-US" sz="2417" dirty="0">
              <a:latin typeface="Roboto Medium"/>
              <a:cs typeface="Times New Roman" panose="02020603050405020304" pitchFamily="18" charset="0"/>
            </a:endParaRPr>
          </a:p>
          <a:p>
            <a:pPr>
              <a:defRPr/>
            </a:pPr>
            <a:r>
              <a:rPr lang="en-US" sz="2417" dirty="0">
                <a:latin typeface="Roboto Medium"/>
                <a:cs typeface="Times New Roman" panose="02020603050405020304" pitchFamily="18" charset="0"/>
              </a:rPr>
              <a:t>&lt;body&gt;</a:t>
            </a:r>
          </a:p>
          <a:p>
            <a:pPr>
              <a:defRPr/>
            </a:pPr>
            <a:endParaRPr lang="en-US" sz="2417" dirty="0">
              <a:latin typeface="Roboto Medium"/>
              <a:cs typeface="Times New Roman" panose="02020603050405020304" pitchFamily="18" charset="0"/>
            </a:endParaRPr>
          </a:p>
          <a:p>
            <a:pPr>
              <a:defRPr/>
            </a:pPr>
            <a:r>
              <a:rPr lang="en-US" sz="2417" dirty="0">
                <a:latin typeface="Roboto Medium"/>
                <a:cs typeface="Times New Roman" panose="02020603050405020304" pitchFamily="18" charset="0"/>
              </a:rPr>
              <a:t>{ Main content here }</a:t>
            </a:r>
          </a:p>
          <a:p>
            <a:pPr>
              <a:defRPr/>
            </a:pPr>
            <a:r>
              <a:rPr lang="en-US" sz="2417" dirty="0">
                <a:latin typeface="Roboto Medium"/>
                <a:cs typeface="Times New Roman" panose="02020603050405020304" pitchFamily="18" charset="0"/>
              </a:rPr>
              <a:t>&lt;/body&gt;</a:t>
            </a:r>
          </a:p>
          <a:p>
            <a:pPr>
              <a:defRPr/>
            </a:pPr>
            <a:endParaRPr lang="en-US" sz="2417" dirty="0">
              <a:latin typeface="Roboto Medium"/>
              <a:cs typeface="Times New Roman" panose="02020603050405020304" pitchFamily="18" charset="0"/>
            </a:endParaRPr>
          </a:p>
          <a:p>
            <a:pPr>
              <a:defRPr/>
            </a:pPr>
            <a:r>
              <a:rPr lang="en-US" sz="2417" dirty="0">
                <a:latin typeface="Roboto Medium"/>
                <a:cs typeface="Times New Roman" panose="02020603050405020304" pitchFamily="18" charset="0"/>
              </a:rPr>
              <a:t>&lt;/html&gt;</a:t>
            </a:r>
          </a:p>
        </p:txBody>
      </p:sp>
    </p:spTree>
    <p:extLst>
      <p:ext uri="{BB962C8B-B14F-4D97-AF65-F5344CB8AC3E}">
        <p14:creationId xmlns:p14="http://schemas.microsoft.com/office/powerpoint/2010/main" val="1462606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04F46A2C-3691-B431-82A9-A31E0E6DAAF8}"/>
              </a:ext>
            </a:extLst>
          </p:cNvPr>
          <p:cNvSpPr txBox="1">
            <a:spLocks noGrp="1"/>
          </p:cNvSpPr>
          <p:nvPr>
            <p:ph type="title"/>
          </p:nvPr>
        </p:nvSpPr>
        <p:spPr bwMode="gray">
          <a:xfrm>
            <a:off x="2514600" y="2363788"/>
            <a:ext cx="9220200" cy="1325562"/>
          </a:xfrm>
          <a:prstGeom prst="rect">
            <a:avLst/>
          </a:prstGeom>
        </p:spPr>
        <p:txBody>
          <a:bodyPr anchor="ctr"/>
          <a:lstStyle>
            <a:lvl1pPr algn="l" defTabSz="914400" rtl="0" eaLnBrk="1" latinLnBrk="0" hangingPunct="1">
              <a:lnSpc>
                <a:spcPct val="90000"/>
              </a:lnSpc>
              <a:spcBef>
                <a:spcPct val="0"/>
              </a:spcBef>
              <a:buNone/>
              <a:defRPr sz="7800" b="0" i="0" kern="1200" spc="0">
                <a:solidFill>
                  <a:srgbClr val="FF6600"/>
                </a:solidFill>
                <a:latin typeface="Roboto Medium" pitchFamily="2" charset="0"/>
                <a:ea typeface="Roboto Medium" pitchFamily="2" charset="0"/>
                <a:cs typeface="Roboto Medium" pitchFamily="2" charset="0"/>
              </a:defRPr>
            </a:lvl1pPr>
          </a:lstStyle>
          <a:p>
            <a:r>
              <a:rPr lang="en-IN" sz="5400" b="1" dirty="0"/>
              <a:t>Unit I</a:t>
            </a:r>
            <a:br>
              <a:rPr lang="en-IN" sz="5400" b="1" dirty="0"/>
            </a:br>
            <a:r>
              <a:rPr lang="en-US" sz="3200" dirty="0">
                <a:solidFill>
                  <a:schemeClr val="accent5">
                    <a:lumMod val="90000"/>
                  </a:schemeClr>
                </a:solidFill>
              </a:rPr>
              <a:t>Web Application Development Framework</a:t>
            </a:r>
            <a:endParaRPr lang="en-US" sz="2800" dirty="0">
              <a:solidFill>
                <a:schemeClr val="accent5">
                  <a:lumMod val="90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a:solidFill>
                  <a:schemeClr val="tx1"/>
                </a:solidFill>
              </a:rPr>
              <a:t>Quiz </a:t>
            </a:r>
            <a:r>
              <a:rPr lang="en-US" sz="2083" dirty="0"/>
              <a:t> </a:t>
            </a:r>
          </a:p>
        </p:txBody>
      </p:sp>
      <p:sp>
        <p:nvSpPr>
          <p:cNvPr id="2" name="TextBox 1"/>
          <p:cNvSpPr txBox="1"/>
          <p:nvPr/>
        </p:nvSpPr>
        <p:spPr>
          <a:xfrm>
            <a:off x="595470" y="1397001"/>
            <a:ext cx="10898030" cy="5671745"/>
          </a:xfrm>
          <a:prstGeom prst="rect">
            <a:avLst/>
          </a:prstGeom>
          <a:noFill/>
        </p:spPr>
        <p:txBody>
          <a:bodyPr wrap="square" rtlCol="0">
            <a:spAutoFit/>
          </a:bodyPr>
          <a:lstStyle/>
          <a:p>
            <a:r>
              <a:rPr lang="en-US" sz="2417" dirty="0">
                <a:latin typeface="Roboto Medium"/>
              </a:rPr>
              <a:t>1. Which of the following is used to read a HTML page and render it?</a:t>
            </a:r>
          </a:p>
          <a:p>
            <a:pPr marL="428608" indent="-428608">
              <a:buAutoNum type="alphaLcParenR"/>
            </a:pPr>
            <a:r>
              <a:rPr lang="en-US" sz="2417" dirty="0">
                <a:latin typeface="Roboto Medium"/>
              </a:rPr>
              <a:t>Web Browser     b)  Web Server</a:t>
            </a:r>
          </a:p>
          <a:p>
            <a:pPr marL="428608" indent="-428608">
              <a:buAutoNum type="alphaLcParenR" startAt="3"/>
            </a:pPr>
            <a:r>
              <a:rPr lang="en-US" sz="2417" dirty="0">
                <a:latin typeface="Roboto Medium"/>
              </a:rPr>
              <a:t>Web Matrix	d) Web Network</a:t>
            </a:r>
          </a:p>
          <a:p>
            <a:pPr lvl="0"/>
            <a:endParaRPr lang="en-US" sz="2417" dirty="0">
              <a:latin typeface="Roboto Medium"/>
            </a:endParaRPr>
          </a:p>
          <a:p>
            <a:pPr lvl="0"/>
            <a:r>
              <a:rPr lang="en-US" sz="2417" dirty="0">
                <a:latin typeface="Roboto Medium"/>
              </a:rPr>
              <a:t>Answer : A</a:t>
            </a:r>
            <a:endParaRPr lang="en-IN" sz="2417" dirty="0">
              <a:latin typeface="Roboto Medium"/>
            </a:endParaRPr>
          </a:p>
          <a:p>
            <a:endParaRPr lang="en-US" sz="2417" dirty="0">
              <a:latin typeface="Roboto Medium"/>
            </a:endParaRPr>
          </a:p>
          <a:p>
            <a:pPr marL="428608" indent="-428608">
              <a:buAutoNum type="alphaLcParenR"/>
            </a:pPr>
            <a:endParaRPr lang="en-US" sz="2417" dirty="0">
              <a:latin typeface="Roboto Medium"/>
            </a:endParaRPr>
          </a:p>
          <a:p>
            <a:endParaRPr lang="en-US" sz="2417" dirty="0">
              <a:latin typeface="Roboto Medium"/>
            </a:endParaRPr>
          </a:p>
          <a:p>
            <a:r>
              <a:rPr lang="en-US" sz="2417" dirty="0">
                <a:latin typeface="Roboto Medium"/>
              </a:rPr>
              <a:t>2. HTML documents are saved in</a:t>
            </a:r>
          </a:p>
          <a:p>
            <a:r>
              <a:rPr lang="en-US" sz="2417" dirty="0">
                <a:latin typeface="Roboto Medium"/>
              </a:rPr>
              <a:t>a)Special binary format    	b)Machine language codes</a:t>
            </a:r>
          </a:p>
          <a:p>
            <a:r>
              <a:rPr lang="en-US" sz="2417" dirty="0">
                <a:latin typeface="Roboto Medium"/>
              </a:rPr>
              <a:t>c) ASCII text		d)None of Above</a:t>
            </a:r>
          </a:p>
          <a:p>
            <a:endParaRPr lang="en-US" sz="2417" dirty="0">
              <a:latin typeface="Roboto Medium"/>
            </a:endParaRPr>
          </a:p>
          <a:p>
            <a:r>
              <a:rPr lang="en-US" sz="2417" dirty="0">
                <a:latin typeface="Roboto Medium"/>
              </a:rPr>
              <a:t>Answer : C</a:t>
            </a:r>
          </a:p>
          <a:p>
            <a:pPr marL="428608" indent="-428608">
              <a:buAutoNum type="alphaLcParenR"/>
            </a:pPr>
            <a:endParaRPr lang="en-US" sz="2417" dirty="0">
              <a:latin typeface="Roboto Medium"/>
            </a:endParaRPr>
          </a:p>
          <a:p>
            <a:endParaRPr lang="en-IN" sz="2417" dirty="0">
              <a:latin typeface="Roboto Medium"/>
            </a:endParaRPr>
          </a:p>
        </p:txBody>
      </p:sp>
    </p:spTree>
    <p:extLst>
      <p:ext uri="{BB962C8B-B14F-4D97-AF65-F5344CB8AC3E}">
        <p14:creationId xmlns:p14="http://schemas.microsoft.com/office/powerpoint/2010/main" val="3169714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IN" sz="3000" b="1" dirty="0">
                <a:solidFill>
                  <a:schemeClr val="tx1"/>
                </a:solidFill>
              </a:rPr>
              <a:t>HTML Document Structure</a:t>
            </a:r>
          </a:p>
        </p:txBody>
      </p:sp>
      <p:sp>
        <p:nvSpPr>
          <p:cNvPr id="9" name="Text Placeholder 8"/>
          <p:cNvSpPr>
            <a:spLocks noGrp="1"/>
          </p:cNvSpPr>
          <p:nvPr>
            <p:ph type="body" sz="quarter" idx="17"/>
          </p:nvPr>
        </p:nvSpPr>
        <p:spPr/>
        <p:txBody>
          <a:bodyPr/>
          <a:lstStyle/>
          <a:p>
            <a:pPr marL="0" indent="0" algn="just">
              <a:spcAft>
                <a:spcPts val="1000"/>
              </a:spcAft>
              <a:buNone/>
            </a:pPr>
            <a:endParaRPr lang="en-US" sz="2000" dirty="0">
              <a:latin typeface="Times New Roman" panose="02020603050405020304" pitchFamily="18" charset="0"/>
              <a:cs typeface="Times New Roman" panose="02020603050405020304" pitchFamily="18" charset="0"/>
            </a:endParaRPr>
          </a:p>
          <a:p>
            <a:pPr marL="0" indent="0">
              <a:buNone/>
            </a:pPr>
            <a:endParaRPr lang="en-US" dirty="0"/>
          </a:p>
          <a:p>
            <a:pPr marL="0" indent="0">
              <a:buNone/>
            </a:pPr>
            <a:endParaRPr lang="en-US" dirty="0"/>
          </a:p>
        </p:txBody>
      </p:sp>
      <p:sp>
        <p:nvSpPr>
          <p:cNvPr id="2" name="TextBox 1"/>
          <p:cNvSpPr txBox="1"/>
          <p:nvPr/>
        </p:nvSpPr>
        <p:spPr>
          <a:xfrm>
            <a:off x="623391" y="826625"/>
            <a:ext cx="10287000" cy="5052152"/>
          </a:xfrm>
          <a:prstGeom prst="rect">
            <a:avLst/>
          </a:prstGeom>
          <a:noFill/>
        </p:spPr>
        <p:txBody>
          <a:bodyPr wrap="square" rtlCol="0">
            <a:spAutoFit/>
          </a:bodyPr>
          <a:lstStyle/>
          <a:p>
            <a:pPr defTabSz="761970" fontAlgn="base">
              <a:lnSpc>
                <a:spcPct val="150000"/>
              </a:lnSpc>
              <a:spcBef>
                <a:spcPct val="0"/>
              </a:spcBef>
              <a:spcAft>
                <a:spcPct val="0"/>
              </a:spcAft>
            </a:pPr>
            <a:r>
              <a:rPr lang="en-US" sz="2417" dirty="0">
                <a:latin typeface="Roboto Medium"/>
                <a:cs typeface="Arial" pitchFamily="34" charset="0"/>
              </a:rPr>
              <a:t>&lt;html&gt;</a:t>
            </a:r>
          </a:p>
          <a:p>
            <a:pPr defTabSz="761970" fontAlgn="base">
              <a:lnSpc>
                <a:spcPct val="150000"/>
              </a:lnSpc>
              <a:spcBef>
                <a:spcPct val="0"/>
              </a:spcBef>
              <a:spcAft>
                <a:spcPct val="0"/>
              </a:spcAft>
            </a:pPr>
            <a:r>
              <a:rPr lang="en-US" sz="2417" dirty="0">
                <a:latin typeface="Roboto Medium"/>
                <a:cs typeface="Arial" pitchFamily="34" charset="0"/>
              </a:rPr>
              <a:t> &lt;head&gt;</a:t>
            </a:r>
          </a:p>
          <a:p>
            <a:pPr defTabSz="761970" fontAlgn="base">
              <a:lnSpc>
                <a:spcPct val="150000"/>
              </a:lnSpc>
              <a:spcBef>
                <a:spcPct val="0"/>
              </a:spcBef>
              <a:spcAft>
                <a:spcPct val="0"/>
              </a:spcAft>
            </a:pPr>
            <a:r>
              <a:rPr lang="en-US" sz="2417" dirty="0">
                <a:latin typeface="Roboto Medium"/>
                <a:cs typeface="Arial" pitchFamily="34" charset="0"/>
              </a:rPr>
              <a:t> &lt;meta charset="utf-8"&gt;</a:t>
            </a:r>
          </a:p>
          <a:p>
            <a:pPr defTabSz="761970" fontAlgn="base">
              <a:lnSpc>
                <a:spcPct val="150000"/>
              </a:lnSpc>
              <a:spcBef>
                <a:spcPct val="0"/>
              </a:spcBef>
              <a:spcAft>
                <a:spcPct val="0"/>
              </a:spcAft>
            </a:pPr>
            <a:r>
              <a:rPr lang="en-US" sz="2417" dirty="0">
                <a:latin typeface="Roboto Medium"/>
                <a:cs typeface="Arial" pitchFamily="34" charset="0"/>
              </a:rPr>
              <a:t> &lt;base </a:t>
            </a:r>
            <a:r>
              <a:rPr lang="en-US" sz="2417" dirty="0" err="1">
                <a:latin typeface="Roboto Medium"/>
                <a:cs typeface="Arial" pitchFamily="34" charset="0"/>
              </a:rPr>
              <a:t>href</a:t>
            </a:r>
            <a:r>
              <a:rPr lang="en-US" sz="2417" dirty="0">
                <a:latin typeface="Roboto Medium"/>
                <a:cs typeface="Arial" pitchFamily="34" charset="0"/>
              </a:rPr>
              <a:t>="http://myfirstwebsite.tld" target="_blank" /&gt;</a:t>
            </a:r>
          </a:p>
          <a:p>
            <a:pPr defTabSz="761970" fontAlgn="base">
              <a:lnSpc>
                <a:spcPct val="150000"/>
              </a:lnSpc>
              <a:spcBef>
                <a:spcPct val="0"/>
              </a:spcBef>
              <a:spcAft>
                <a:spcPct val="0"/>
              </a:spcAft>
            </a:pPr>
            <a:r>
              <a:rPr lang="en-US" sz="2417" dirty="0">
                <a:latin typeface="Roboto Medium"/>
                <a:cs typeface="Arial" pitchFamily="34" charset="0"/>
              </a:rPr>
              <a:t> &lt;title&gt;My Beautiful Website&lt;/title&gt;</a:t>
            </a:r>
          </a:p>
          <a:p>
            <a:pPr defTabSz="761970" fontAlgn="base">
              <a:lnSpc>
                <a:spcPct val="150000"/>
              </a:lnSpc>
              <a:spcBef>
                <a:spcPct val="0"/>
              </a:spcBef>
              <a:spcAft>
                <a:spcPct val="0"/>
              </a:spcAft>
            </a:pPr>
            <a:r>
              <a:rPr lang="en-US" sz="2417" dirty="0">
                <a:latin typeface="Roboto Medium"/>
                <a:cs typeface="Arial" pitchFamily="34" charset="0"/>
              </a:rPr>
              <a:t> &lt;link </a:t>
            </a:r>
            <a:r>
              <a:rPr lang="en-US" sz="2417" dirty="0" err="1">
                <a:latin typeface="Roboto Medium"/>
                <a:cs typeface="Arial" pitchFamily="34" charset="0"/>
              </a:rPr>
              <a:t>rel</a:t>
            </a:r>
            <a:r>
              <a:rPr lang="en-US" sz="2417" dirty="0">
                <a:latin typeface="Roboto Medium"/>
                <a:cs typeface="Arial" pitchFamily="34" charset="0"/>
              </a:rPr>
              <a:t>="stylesheet" </a:t>
            </a:r>
            <a:r>
              <a:rPr lang="en-US" sz="2417" dirty="0" err="1">
                <a:latin typeface="Roboto Medium"/>
                <a:cs typeface="Arial" pitchFamily="34" charset="0"/>
              </a:rPr>
              <a:t>href</a:t>
            </a:r>
            <a:r>
              <a:rPr lang="en-US" sz="2417" dirty="0">
                <a:latin typeface="Roboto Medium"/>
                <a:cs typeface="Arial" pitchFamily="34" charset="0"/>
              </a:rPr>
              <a:t>="/</a:t>
            </a:r>
            <a:r>
              <a:rPr lang="en-US" sz="2417" dirty="0" err="1">
                <a:latin typeface="Roboto Medium"/>
                <a:cs typeface="Arial" pitchFamily="34" charset="0"/>
              </a:rPr>
              <a:t>css</a:t>
            </a:r>
            <a:r>
              <a:rPr lang="en-US" sz="2417" dirty="0">
                <a:latin typeface="Roboto Medium"/>
                <a:cs typeface="Arial" pitchFamily="34" charset="0"/>
              </a:rPr>
              <a:t>/master.css"&gt;</a:t>
            </a:r>
          </a:p>
          <a:p>
            <a:pPr defTabSz="761970" fontAlgn="base">
              <a:lnSpc>
                <a:spcPct val="150000"/>
              </a:lnSpc>
              <a:spcBef>
                <a:spcPct val="0"/>
              </a:spcBef>
              <a:spcAft>
                <a:spcPct val="0"/>
              </a:spcAft>
            </a:pPr>
            <a:r>
              <a:rPr lang="en-US" sz="2417" dirty="0">
                <a:latin typeface="Roboto Medium"/>
                <a:cs typeface="Arial" pitchFamily="34" charset="0"/>
              </a:rPr>
              <a:t> &lt;script type="text/</a:t>
            </a:r>
            <a:r>
              <a:rPr lang="en-US" sz="2417" dirty="0" err="1">
                <a:latin typeface="Roboto Medium"/>
                <a:cs typeface="Arial" pitchFamily="34" charset="0"/>
              </a:rPr>
              <a:t>javascript</a:t>
            </a:r>
            <a:r>
              <a:rPr lang="en-US" sz="2417" dirty="0">
                <a:latin typeface="Roboto Medium"/>
                <a:cs typeface="Arial" pitchFamily="34" charset="0"/>
              </a:rPr>
              <a:t>"&gt;</a:t>
            </a:r>
          </a:p>
          <a:p>
            <a:pPr defTabSz="761970" fontAlgn="base">
              <a:lnSpc>
                <a:spcPct val="150000"/>
              </a:lnSpc>
              <a:spcBef>
                <a:spcPct val="0"/>
              </a:spcBef>
              <a:spcAft>
                <a:spcPct val="0"/>
              </a:spcAft>
            </a:pPr>
            <a:r>
              <a:rPr lang="en-US" sz="2417" dirty="0">
                <a:latin typeface="Roboto Medium"/>
                <a:cs typeface="Arial" pitchFamily="34" charset="0"/>
              </a:rPr>
              <a:t> var dummy = 0;</a:t>
            </a:r>
          </a:p>
          <a:p>
            <a:pPr defTabSz="761970" fontAlgn="base">
              <a:lnSpc>
                <a:spcPct val="150000"/>
              </a:lnSpc>
              <a:spcBef>
                <a:spcPct val="0"/>
              </a:spcBef>
              <a:spcAft>
                <a:spcPct val="0"/>
              </a:spcAft>
            </a:pPr>
            <a:r>
              <a:rPr lang="en-US" sz="2417" dirty="0">
                <a:latin typeface="Roboto Medium"/>
                <a:cs typeface="Arial" pitchFamily="34" charset="0"/>
              </a:rPr>
              <a:t> &lt;/script&gt;  &lt;/head&gt;  &lt;body&gt;  &lt;/body&gt; &lt;/html&gt;</a:t>
            </a:r>
          </a:p>
        </p:txBody>
      </p:sp>
    </p:spTree>
    <p:extLst>
      <p:ext uri="{BB962C8B-B14F-4D97-AF65-F5344CB8AC3E}">
        <p14:creationId xmlns:p14="http://schemas.microsoft.com/office/powerpoint/2010/main" val="42263108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95469" y="374154"/>
            <a:ext cx="9539131" cy="440926"/>
          </a:xfrm>
        </p:spPr>
        <p:txBody>
          <a:bodyPr/>
          <a:lstStyle/>
          <a:p>
            <a:pPr algn="ctr"/>
            <a:r>
              <a:rPr lang="en-IN" sz="4400" b="1" dirty="0">
                <a:solidFill>
                  <a:schemeClr val="tx1"/>
                </a:solidFill>
              </a:rPr>
              <a:t>HTML vs XHTML</a:t>
            </a:r>
          </a:p>
        </p:txBody>
      </p:sp>
      <p:sp>
        <p:nvSpPr>
          <p:cNvPr id="9" name="Text Placeholder 8"/>
          <p:cNvSpPr>
            <a:spLocks noGrp="1"/>
          </p:cNvSpPr>
          <p:nvPr>
            <p:ph type="body" sz="quarter" idx="17"/>
          </p:nvPr>
        </p:nvSpPr>
        <p:spPr/>
        <p:txBody>
          <a:bodyPr/>
          <a:lstStyle/>
          <a:p>
            <a:pPr marL="0" indent="0" algn="just">
              <a:spcAft>
                <a:spcPts val="1000"/>
              </a:spcAft>
              <a:buNone/>
            </a:pPr>
            <a:endParaRPr lang="en-US" sz="2000" dirty="0">
              <a:latin typeface="Times New Roman" panose="02020603050405020304" pitchFamily="18" charset="0"/>
              <a:cs typeface="Times New Roman" panose="02020603050405020304" pitchFamily="18" charset="0"/>
            </a:endParaRPr>
          </a:p>
          <a:p>
            <a:pPr marL="0" indent="0">
              <a:buNone/>
            </a:pPr>
            <a:endParaRPr lang="en-US" dirty="0"/>
          </a:p>
          <a:p>
            <a:pPr marL="0" indent="0">
              <a:buNone/>
            </a:pPr>
            <a:endParaRPr lang="en-US" dirty="0"/>
          </a:p>
        </p:txBody>
      </p:sp>
      <p:sp>
        <p:nvSpPr>
          <p:cNvPr id="2" name="TextBox 1"/>
          <p:cNvSpPr txBox="1"/>
          <p:nvPr/>
        </p:nvSpPr>
        <p:spPr>
          <a:xfrm>
            <a:off x="892708" y="1319733"/>
            <a:ext cx="10287000" cy="588366"/>
          </a:xfrm>
          <a:prstGeom prst="rect">
            <a:avLst/>
          </a:prstGeom>
          <a:noFill/>
        </p:spPr>
        <p:txBody>
          <a:bodyPr wrap="square" rtlCol="0">
            <a:spAutoFit/>
          </a:bodyPr>
          <a:lstStyle/>
          <a:p>
            <a:pPr lvl="0" algn="just" fontAlgn="base">
              <a:lnSpc>
                <a:spcPct val="150000"/>
              </a:lnSpc>
              <a:spcBef>
                <a:spcPct val="0"/>
              </a:spcBef>
              <a:spcAft>
                <a:spcPct val="0"/>
              </a:spcAft>
            </a:pPr>
            <a:r>
              <a:rPr lang="en-US" sz="2417" b="1" dirty="0">
                <a:latin typeface="Roboto Medium"/>
                <a:cs typeface="Arial" pitchFamily="34" charset="0"/>
              </a:rPr>
              <a:t>Syntactic Difference</a:t>
            </a:r>
          </a:p>
        </p:txBody>
      </p:sp>
      <p:pic>
        <p:nvPicPr>
          <p:cNvPr id="3" name="Picture 2"/>
          <p:cNvPicPr>
            <a:picLocks noChangeAspect="1"/>
          </p:cNvPicPr>
          <p:nvPr/>
        </p:nvPicPr>
        <p:blipFill>
          <a:blip r:embed="rId2"/>
          <a:stretch>
            <a:fillRect/>
          </a:stretch>
        </p:blipFill>
        <p:spPr>
          <a:xfrm>
            <a:off x="1333500" y="2349500"/>
            <a:ext cx="9405419" cy="3937000"/>
          </a:xfrm>
          <a:prstGeom prst="rect">
            <a:avLst/>
          </a:prstGeom>
        </p:spPr>
      </p:pic>
    </p:spTree>
    <p:extLst>
      <p:ext uri="{BB962C8B-B14F-4D97-AF65-F5344CB8AC3E}">
        <p14:creationId xmlns:p14="http://schemas.microsoft.com/office/powerpoint/2010/main" val="26034639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95469" y="374154"/>
            <a:ext cx="10148731" cy="440926"/>
          </a:xfrm>
        </p:spPr>
        <p:txBody>
          <a:bodyPr/>
          <a:lstStyle/>
          <a:p>
            <a:pPr algn="ctr"/>
            <a:r>
              <a:rPr lang="en-IN" sz="4400" b="1" dirty="0">
                <a:solidFill>
                  <a:schemeClr val="tx1"/>
                </a:solidFill>
              </a:rPr>
              <a:t>Basic Syntax</a:t>
            </a:r>
          </a:p>
        </p:txBody>
      </p:sp>
      <p:sp>
        <p:nvSpPr>
          <p:cNvPr id="9" name="Text Placeholder 8"/>
          <p:cNvSpPr>
            <a:spLocks noGrp="1"/>
          </p:cNvSpPr>
          <p:nvPr>
            <p:ph type="body" sz="quarter" idx="17"/>
          </p:nvPr>
        </p:nvSpPr>
        <p:spPr/>
        <p:txBody>
          <a:bodyPr/>
          <a:lstStyle/>
          <a:p>
            <a:pPr marL="0" indent="0" algn="just">
              <a:spcAft>
                <a:spcPts val="1000"/>
              </a:spcAft>
              <a:buNone/>
            </a:pPr>
            <a:endParaRPr lang="en-US" sz="2000" dirty="0">
              <a:latin typeface="Times New Roman" panose="02020603050405020304" pitchFamily="18" charset="0"/>
              <a:cs typeface="Times New Roman" panose="02020603050405020304" pitchFamily="18" charset="0"/>
            </a:endParaRPr>
          </a:p>
          <a:p>
            <a:pPr marL="0" indent="0">
              <a:buNone/>
            </a:pPr>
            <a:endParaRPr lang="en-US" dirty="0"/>
          </a:p>
          <a:p>
            <a:pPr marL="0" indent="0">
              <a:buNone/>
            </a:pPr>
            <a:endParaRPr lang="en-US" dirty="0"/>
          </a:p>
        </p:txBody>
      </p:sp>
      <p:sp>
        <p:nvSpPr>
          <p:cNvPr id="2" name="TextBox 1"/>
          <p:cNvSpPr txBox="1"/>
          <p:nvPr/>
        </p:nvSpPr>
        <p:spPr>
          <a:xfrm>
            <a:off x="952500" y="1397000"/>
            <a:ext cx="10287000" cy="4098110"/>
          </a:xfrm>
          <a:prstGeom prst="rect">
            <a:avLst/>
          </a:prstGeom>
          <a:noFill/>
        </p:spPr>
        <p:txBody>
          <a:bodyPr wrap="square" rtlCol="0">
            <a:spAutoFit/>
          </a:bodyPr>
          <a:lstStyle/>
          <a:p>
            <a:pPr lvl="0" algn="just" fontAlgn="base">
              <a:lnSpc>
                <a:spcPct val="150000"/>
              </a:lnSpc>
              <a:spcBef>
                <a:spcPct val="0"/>
              </a:spcBef>
              <a:spcAft>
                <a:spcPct val="0"/>
              </a:spcAft>
            </a:pPr>
            <a:r>
              <a:rPr lang="en-IN" sz="2417" dirty="0">
                <a:latin typeface="Roboto Medium"/>
                <a:cs typeface="Times New Roman" pitchFamily="18" charset="0"/>
              </a:rPr>
              <a:t>The fundamental syntactic units of HTML are </a:t>
            </a:r>
            <a:r>
              <a:rPr lang="en-IN" sz="2417" i="1" dirty="0">
                <a:latin typeface="Roboto Medium"/>
                <a:cs typeface="Times New Roman" pitchFamily="18" charset="0"/>
              </a:rPr>
              <a:t>tags</a:t>
            </a:r>
          </a:p>
          <a:p>
            <a:pPr algn="just" fontAlgn="base">
              <a:lnSpc>
                <a:spcPct val="150000"/>
              </a:lnSpc>
              <a:spcBef>
                <a:spcPct val="0"/>
              </a:spcBef>
              <a:spcAft>
                <a:spcPct val="0"/>
              </a:spcAft>
            </a:pPr>
            <a:r>
              <a:rPr lang="en-IN" sz="2417" dirty="0">
                <a:latin typeface="Roboto Medium"/>
                <a:cs typeface="Times New Roman" pitchFamily="18" charset="0"/>
              </a:rPr>
              <a:t>The syntax of a tag is the tag’s name surrounded by angular brackets  </a:t>
            </a:r>
          </a:p>
          <a:p>
            <a:pPr algn="just" fontAlgn="base">
              <a:lnSpc>
                <a:spcPct val="150000"/>
              </a:lnSpc>
              <a:spcBef>
                <a:spcPct val="0"/>
              </a:spcBef>
              <a:spcAft>
                <a:spcPct val="0"/>
              </a:spcAft>
            </a:pPr>
            <a:r>
              <a:rPr lang="en-IN" sz="2417" dirty="0">
                <a:latin typeface="Roboto Medium"/>
                <a:cs typeface="Times New Roman" pitchFamily="18" charset="0"/>
              </a:rPr>
              <a:t> </a:t>
            </a:r>
            <a:r>
              <a:rPr lang="en-IN" sz="2417" b="1" dirty="0">
                <a:latin typeface="Roboto Medium"/>
                <a:cs typeface="Times New Roman" pitchFamily="18" charset="0"/>
              </a:rPr>
              <a:t>&lt; tag name &gt;</a:t>
            </a:r>
          </a:p>
          <a:p>
            <a:r>
              <a:rPr lang="en-IN" sz="2417" dirty="0">
                <a:latin typeface="Roboto Medium"/>
              </a:rPr>
              <a:t> </a:t>
            </a:r>
          </a:p>
          <a:p>
            <a:endParaRPr lang="en-IN" sz="2417" dirty="0">
              <a:latin typeface="Roboto Medium"/>
            </a:endParaRPr>
          </a:p>
          <a:p>
            <a:r>
              <a:rPr lang="en-IN" sz="2417" dirty="0">
                <a:latin typeface="Roboto Medium"/>
              </a:rPr>
              <a:t>Example:</a:t>
            </a:r>
          </a:p>
          <a:p>
            <a:endParaRPr lang="en-IN" sz="2417" dirty="0">
              <a:latin typeface="Roboto Medium"/>
            </a:endParaRPr>
          </a:p>
          <a:p>
            <a:r>
              <a:rPr lang="en-IN" sz="2417" dirty="0">
                <a:latin typeface="Roboto Medium"/>
              </a:rPr>
              <a:t>   &lt;p&gt; This is a Paragraph Tag &lt;/p&gt;</a:t>
            </a:r>
          </a:p>
          <a:p>
            <a:pPr lvl="0" algn="just" fontAlgn="base">
              <a:lnSpc>
                <a:spcPct val="150000"/>
              </a:lnSpc>
              <a:spcBef>
                <a:spcPct val="0"/>
              </a:spcBef>
              <a:spcAft>
                <a:spcPct val="0"/>
              </a:spcAft>
            </a:pPr>
            <a:endParaRPr lang="en-US" sz="2333" dirty="0">
              <a:solidFill>
                <a:srgbClr val="C00000"/>
              </a:solidFill>
              <a:latin typeface="Arial Unicode MS" pitchFamily="34" charset="-128"/>
              <a:cs typeface="Arial" pitchFamily="34" charset="0"/>
            </a:endParaRPr>
          </a:p>
        </p:txBody>
      </p:sp>
      <p:pic>
        <p:nvPicPr>
          <p:cNvPr id="4" name="Picture 3"/>
          <p:cNvPicPr>
            <a:picLocks noChangeAspect="1"/>
          </p:cNvPicPr>
          <p:nvPr/>
        </p:nvPicPr>
        <p:blipFill>
          <a:blip r:embed="rId2"/>
          <a:stretch>
            <a:fillRect/>
          </a:stretch>
        </p:blipFill>
        <p:spPr>
          <a:xfrm>
            <a:off x="5066850" y="2984500"/>
            <a:ext cx="1011008" cy="411516"/>
          </a:xfrm>
          <a:prstGeom prst="rect">
            <a:avLst/>
          </a:prstGeom>
        </p:spPr>
      </p:pic>
      <p:cxnSp>
        <p:nvCxnSpPr>
          <p:cNvPr id="10" name="Straight Arrow Connector 9"/>
          <p:cNvCxnSpPr>
            <a:cxnSpLocks/>
            <a:endCxn id="4" idx="1"/>
          </p:cNvCxnSpPr>
          <p:nvPr/>
        </p:nvCxnSpPr>
        <p:spPr>
          <a:xfrm flipV="1">
            <a:off x="1447800" y="3190258"/>
            <a:ext cx="3619050" cy="1255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p:cNvCxnSpPr>
          <p:nvPr/>
        </p:nvCxnSpPr>
        <p:spPr>
          <a:xfrm flipH="1" flipV="1">
            <a:off x="5066851" y="3190258"/>
            <a:ext cx="190949" cy="7876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0704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95469" y="374154"/>
            <a:ext cx="9920131" cy="440926"/>
          </a:xfrm>
        </p:spPr>
        <p:txBody>
          <a:bodyPr/>
          <a:lstStyle/>
          <a:p>
            <a:pPr algn="ctr"/>
            <a:r>
              <a:rPr lang="en-IN" sz="3000" b="1" dirty="0">
                <a:solidFill>
                  <a:schemeClr val="tx1"/>
                </a:solidFill>
              </a:rPr>
              <a:t>Basic Syntax - Comments</a:t>
            </a:r>
          </a:p>
        </p:txBody>
      </p:sp>
      <p:sp>
        <p:nvSpPr>
          <p:cNvPr id="9" name="Text Placeholder 8"/>
          <p:cNvSpPr>
            <a:spLocks noGrp="1"/>
          </p:cNvSpPr>
          <p:nvPr>
            <p:ph type="body" sz="quarter" idx="17"/>
          </p:nvPr>
        </p:nvSpPr>
        <p:spPr>
          <a:xfrm>
            <a:off x="623391" y="1370483"/>
            <a:ext cx="10578009" cy="4722813"/>
          </a:xfrm>
        </p:spPr>
        <p:txBody>
          <a:bodyPr/>
          <a:lstStyle/>
          <a:p>
            <a:pPr marL="0" indent="0" algn="just">
              <a:spcAft>
                <a:spcPts val="1000"/>
              </a:spcAft>
              <a:buNone/>
            </a:pPr>
            <a:endParaRPr lang="en-US" sz="2000" dirty="0">
              <a:solidFill>
                <a:schemeClr val="tx1"/>
              </a:solidFill>
              <a:latin typeface="Times New Roman" panose="02020603050405020304" pitchFamily="18" charset="0"/>
              <a:cs typeface="Times New Roman" panose="02020603050405020304" pitchFamily="18" charset="0"/>
            </a:endParaRPr>
          </a:p>
          <a:p>
            <a:pPr marL="0" indent="0">
              <a:buNone/>
            </a:pPr>
            <a:r>
              <a:rPr lang="en-IN" dirty="0">
                <a:solidFill>
                  <a:schemeClr val="tx1"/>
                </a:solidFill>
                <a:latin typeface="Roboto Medium"/>
                <a:cs typeface="Times New Roman" pitchFamily="18" charset="0"/>
              </a:rPr>
              <a:t>Comments in programs increase the readability of those programs.</a:t>
            </a:r>
          </a:p>
          <a:p>
            <a:pPr marL="0" indent="0">
              <a:lnSpc>
                <a:spcPct val="150000"/>
              </a:lnSpc>
              <a:buNone/>
            </a:pPr>
            <a:r>
              <a:rPr lang="en-IN" dirty="0">
                <a:solidFill>
                  <a:schemeClr val="tx1"/>
                </a:solidFill>
                <a:latin typeface="Roboto Medium"/>
                <a:cs typeface="Times New Roman" pitchFamily="18" charset="0"/>
              </a:rPr>
              <a:t>They can appear in XHTML in the following form:</a:t>
            </a:r>
          </a:p>
          <a:p>
            <a:pPr marL="0" indent="0">
              <a:lnSpc>
                <a:spcPct val="150000"/>
              </a:lnSpc>
              <a:buNone/>
            </a:pPr>
            <a:r>
              <a:rPr lang="en-IN" b="1" dirty="0">
                <a:solidFill>
                  <a:schemeClr val="tx1"/>
                </a:solidFill>
                <a:latin typeface="Roboto Medium"/>
                <a:cs typeface="Times New Roman" pitchFamily="18" charset="0"/>
              </a:rPr>
              <a:t>&lt; ! -- </a:t>
            </a:r>
            <a:r>
              <a:rPr lang="en-IN" b="1" dirty="0" err="1">
                <a:solidFill>
                  <a:schemeClr val="tx1"/>
                </a:solidFill>
                <a:latin typeface="Roboto Medium"/>
                <a:cs typeface="Times New Roman" pitchFamily="18" charset="0"/>
              </a:rPr>
              <a:t>Im</a:t>
            </a:r>
            <a:r>
              <a:rPr lang="en-IN" b="1" dirty="0">
                <a:solidFill>
                  <a:schemeClr val="tx1"/>
                </a:solidFill>
                <a:latin typeface="Roboto Medium"/>
                <a:cs typeface="Times New Roman" pitchFamily="18" charset="0"/>
              </a:rPr>
              <a:t> a comment --&gt;</a:t>
            </a:r>
          </a:p>
          <a:p>
            <a:pPr marL="0" indent="0">
              <a:buNone/>
            </a:pPr>
            <a:endParaRPr lang="en-IN" sz="2667" dirty="0">
              <a:solidFill>
                <a:schemeClr val="tx1"/>
              </a:solidFill>
              <a:latin typeface="Times New Roman" pitchFamily="18" charset="0"/>
              <a:cs typeface="Times New Roman" pitchFamily="18" charset="0"/>
            </a:endParaRPr>
          </a:p>
          <a:p>
            <a:pPr marL="0" indent="0">
              <a:buNone/>
            </a:pPr>
            <a:endParaRPr lang="en-US" dirty="0">
              <a:solidFill>
                <a:schemeClr val="tx1"/>
              </a:solidFill>
            </a:endParaRPr>
          </a:p>
        </p:txBody>
      </p:sp>
    </p:spTree>
    <p:extLst>
      <p:ext uri="{BB962C8B-B14F-4D97-AF65-F5344CB8AC3E}">
        <p14:creationId xmlns:p14="http://schemas.microsoft.com/office/powerpoint/2010/main" val="349123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IN" sz="3000" b="1" dirty="0">
                <a:solidFill>
                  <a:schemeClr val="tx1"/>
                </a:solidFill>
              </a:rPr>
              <a:t>Basic Text Mark Up</a:t>
            </a:r>
          </a:p>
        </p:txBody>
      </p:sp>
      <p:sp>
        <p:nvSpPr>
          <p:cNvPr id="9" name="Text Placeholder 8"/>
          <p:cNvSpPr>
            <a:spLocks noGrp="1"/>
          </p:cNvSpPr>
          <p:nvPr>
            <p:ph type="body" sz="quarter" idx="17"/>
          </p:nvPr>
        </p:nvSpPr>
        <p:spPr/>
        <p:txBody>
          <a:bodyPr>
            <a:normAutofit lnSpcReduction="10000"/>
          </a:bodyPr>
          <a:lstStyle/>
          <a:p>
            <a:pPr marL="380985" indent="-380985" fontAlgn="base">
              <a:lnSpc>
                <a:spcPct val="150000"/>
              </a:lnSpc>
              <a:spcBef>
                <a:spcPct val="0"/>
              </a:spcBef>
              <a:spcAft>
                <a:spcPct val="0"/>
              </a:spcAft>
              <a:buFontTx/>
              <a:buAutoNum type="arabicPeriod"/>
            </a:pPr>
            <a:r>
              <a:rPr lang="en-US" dirty="0">
                <a:solidFill>
                  <a:schemeClr val="tx1"/>
                </a:solidFill>
                <a:latin typeface="Roboto Medium"/>
                <a:cs typeface="Times New Roman" panose="02020603050405020304" pitchFamily="18" charset="0"/>
              </a:rPr>
              <a:t>Paragraphs:</a:t>
            </a:r>
          </a:p>
          <a:p>
            <a:pPr marL="0" indent="0" fontAlgn="base">
              <a:lnSpc>
                <a:spcPct val="150000"/>
              </a:lnSpc>
              <a:spcBef>
                <a:spcPct val="0"/>
              </a:spcBef>
              <a:spcAft>
                <a:spcPct val="0"/>
              </a:spcAft>
              <a:buNone/>
            </a:pPr>
            <a:r>
              <a:rPr lang="en-US" dirty="0">
                <a:solidFill>
                  <a:schemeClr val="tx1"/>
                </a:solidFill>
                <a:latin typeface="Roboto Medium"/>
                <a:cs typeface="Times New Roman" panose="02020603050405020304" pitchFamily="18" charset="0"/>
              </a:rPr>
              <a:t>       &lt;p&gt; This is a Paragraph Tag &lt;/p&gt;</a:t>
            </a:r>
          </a:p>
          <a:p>
            <a:pPr marL="0" indent="0" fontAlgn="base">
              <a:lnSpc>
                <a:spcPct val="150000"/>
              </a:lnSpc>
              <a:spcBef>
                <a:spcPct val="0"/>
              </a:spcBef>
              <a:spcAft>
                <a:spcPct val="0"/>
              </a:spcAft>
              <a:buNone/>
            </a:pPr>
            <a:r>
              <a:rPr lang="en-US" dirty="0">
                <a:solidFill>
                  <a:schemeClr val="tx1"/>
                </a:solidFill>
                <a:latin typeface="Roboto Medium"/>
                <a:cs typeface="Times New Roman" panose="02020603050405020304" pitchFamily="18" charset="0"/>
              </a:rPr>
              <a:t>2. Line Breaks:</a:t>
            </a:r>
          </a:p>
          <a:p>
            <a:pPr marL="0" indent="0" fontAlgn="base">
              <a:lnSpc>
                <a:spcPct val="150000"/>
              </a:lnSpc>
              <a:spcBef>
                <a:spcPct val="0"/>
              </a:spcBef>
              <a:spcAft>
                <a:spcPct val="0"/>
              </a:spcAft>
              <a:buNone/>
            </a:pPr>
            <a:r>
              <a:rPr lang="en-US" dirty="0">
                <a:solidFill>
                  <a:schemeClr val="tx1"/>
                </a:solidFill>
                <a:latin typeface="Roboto Medium"/>
                <a:cs typeface="Times New Roman" panose="02020603050405020304" pitchFamily="18" charset="0"/>
              </a:rPr>
              <a:t>       &lt;</a:t>
            </a:r>
            <a:r>
              <a:rPr lang="en-US" dirty="0" err="1">
                <a:solidFill>
                  <a:schemeClr val="tx1"/>
                </a:solidFill>
                <a:latin typeface="Roboto Medium"/>
                <a:cs typeface="Times New Roman" panose="02020603050405020304" pitchFamily="18" charset="0"/>
              </a:rPr>
              <a:t>br</a:t>
            </a:r>
            <a:r>
              <a:rPr lang="en-US" dirty="0">
                <a:solidFill>
                  <a:schemeClr val="tx1"/>
                </a:solidFill>
                <a:latin typeface="Roboto Medium"/>
                <a:cs typeface="Times New Roman" panose="02020603050405020304" pitchFamily="18" charset="0"/>
              </a:rPr>
              <a:t>&gt; </a:t>
            </a:r>
          </a:p>
          <a:p>
            <a:pPr marL="0" indent="0" fontAlgn="base">
              <a:lnSpc>
                <a:spcPct val="150000"/>
              </a:lnSpc>
              <a:spcBef>
                <a:spcPct val="0"/>
              </a:spcBef>
              <a:spcAft>
                <a:spcPct val="0"/>
              </a:spcAft>
              <a:buNone/>
            </a:pPr>
            <a:r>
              <a:rPr lang="en-US" dirty="0">
                <a:solidFill>
                  <a:schemeClr val="tx1"/>
                </a:solidFill>
                <a:latin typeface="Roboto Medium"/>
                <a:cs typeface="Times New Roman" panose="02020603050405020304" pitchFamily="18" charset="0"/>
              </a:rPr>
              <a:t>3. Preserving White Spaces :</a:t>
            </a:r>
          </a:p>
          <a:p>
            <a:pPr marL="0" indent="0" fontAlgn="base">
              <a:lnSpc>
                <a:spcPct val="150000"/>
              </a:lnSpc>
              <a:spcBef>
                <a:spcPct val="0"/>
              </a:spcBef>
              <a:spcAft>
                <a:spcPct val="0"/>
              </a:spcAft>
              <a:buNone/>
            </a:pPr>
            <a:r>
              <a:rPr lang="en-US" dirty="0">
                <a:solidFill>
                  <a:schemeClr val="tx1"/>
                </a:solidFill>
                <a:latin typeface="Roboto Medium"/>
                <a:cs typeface="Times New Roman" panose="02020603050405020304" pitchFamily="18" charset="0"/>
              </a:rPr>
              <a:t>       &lt;p&gt; &lt;pre&gt; To</a:t>
            </a:r>
          </a:p>
          <a:p>
            <a:pPr marL="0" indent="0" fontAlgn="base">
              <a:lnSpc>
                <a:spcPct val="150000"/>
              </a:lnSpc>
              <a:spcBef>
                <a:spcPct val="0"/>
              </a:spcBef>
              <a:spcAft>
                <a:spcPct val="0"/>
              </a:spcAft>
              <a:buNone/>
            </a:pPr>
            <a:r>
              <a:rPr lang="en-US" dirty="0">
                <a:solidFill>
                  <a:schemeClr val="tx1"/>
                </a:solidFill>
                <a:latin typeface="Roboto Medium"/>
                <a:cs typeface="Times New Roman" panose="02020603050405020304" pitchFamily="18" charset="0"/>
              </a:rPr>
              <a:t>                            demonstrate</a:t>
            </a:r>
          </a:p>
          <a:p>
            <a:pPr marL="0" indent="0" fontAlgn="base">
              <a:lnSpc>
                <a:spcPct val="150000"/>
              </a:lnSpc>
              <a:spcBef>
                <a:spcPct val="0"/>
              </a:spcBef>
              <a:spcAft>
                <a:spcPct val="0"/>
              </a:spcAft>
              <a:buNone/>
            </a:pPr>
            <a:r>
              <a:rPr lang="en-US" dirty="0">
                <a:solidFill>
                  <a:schemeClr val="tx1"/>
                </a:solidFill>
                <a:latin typeface="Roboto Medium"/>
                <a:cs typeface="Times New Roman" panose="02020603050405020304" pitchFamily="18" charset="0"/>
              </a:rPr>
              <a:t>                                       pre</a:t>
            </a:r>
          </a:p>
          <a:p>
            <a:pPr marL="0" indent="0" fontAlgn="base">
              <a:lnSpc>
                <a:spcPct val="150000"/>
              </a:lnSpc>
              <a:spcBef>
                <a:spcPct val="0"/>
              </a:spcBef>
              <a:spcAft>
                <a:spcPct val="0"/>
              </a:spcAft>
              <a:buNone/>
            </a:pPr>
            <a:r>
              <a:rPr lang="en-US" dirty="0">
                <a:solidFill>
                  <a:schemeClr val="tx1"/>
                </a:solidFill>
                <a:latin typeface="Roboto Medium"/>
                <a:cs typeface="Times New Roman" panose="02020603050405020304" pitchFamily="18" charset="0"/>
              </a:rPr>
              <a:t>                                          tag &lt;/pre&gt;&lt;/p&gt;</a:t>
            </a:r>
          </a:p>
          <a:p>
            <a:pPr marL="0" indent="0" fontAlgn="base">
              <a:lnSpc>
                <a:spcPct val="150000"/>
              </a:lnSpc>
              <a:spcBef>
                <a:spcPct val="0"/>
              </a:spcBef>
              <a:spcAft>
                <a:spcPct val="0"/>
              </a:spcAft>
              <a:buNone/>
            </a:pPr>
            <a:endParaRPr lang="en-US" dirty="0">
              <a:solidFill>
                <a:schemeClr val="tx1"/>
              </a:solidFill>
              <a:latin typeface="Roboto Medium"/>
              <a:cs typeface="Arial" pitchFamily="34" charset="0"/>
            </a:endParaRPr>
          </a:p>
          <a:p>
            <a:pPr marL="0" indent="0" fontAlgn="base">
              <a:lnSpc>
                <a:spcPct val="150000"/>
              </a:lnSpc>
              <a:spcBef>
                <a:spcPct val="0"/>
              </a:spcBef>
              <a:spcAft>
                <a:spcPct val="0"/>
              </a:spcAft>
              <a:buNone/>
            </a:pPr>
            <a:endParaRPr lang="en-US" sz="2667" dirty="0">
              <a:solidFill>
                <a:schemeClr val="tx1"/>
              </a:solidFill>
              <a:latin typeface="Arial Unicode MS" pitchFamily="34" charset="-128"/>
              <a:cs typeface="Arial" pitchFamily="34" charset="0"/>
            </a:endParaRPr>
          </a:p>
          <a:p>
            <a:pPr marL="0" indent="0">
              <a:buNone/>
            </a:pPr>
            <a:endParaRPr lang="en-US" dirty="0">
              <a:solidFill>
                <a:schemeClr val="tx1"/>
              </a:solidFill>
            </a:endParaRPr>
          </a:p>
          <a:p>
            <a:pPr marL="0" indent="0">
              <a:buNone/>
            </a:pPr>
            <a:endParaRPr lang="en-IN" sz="2667" dirty="0">
              <a:solidFill>
                <a:schemeClr val="tx1"/>
              </a:solidFill>
              <a:latin typeface="Times New Roman" pitchFamily="18" charset="0"/>
              <a:cs typeface="Times New Roman" pitchFamily="18" charset="0"/>
            </a:endParaRPr>
          </a:p>
          <a:p>
            <a:pPr marL="0" indent="0">
              <a:buNone/>
            </a:pPr>
            <a:endParaRPr lang="en-US" dirty="0">
              <a:solidFill>
                <a:schemeClr val="tx1"/>
              </a:solidFill>
            </a:endParaRPr>
          </a:p>
        </p:txBody>
      </p:sp>
    </p:spTree>
    <p:extLst>
      <p:ext uri="{BB962C8B-B14F-4D97-AF65-F5344CB8AC3E}">
        <p14:creationId xmlns:p14="http://schemas.microsoft.com/office/powerpoint/2010/main" val="1729583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95469" y="374154"/>
            <a:ext cx="9386731" cy="440926"/>
          </a:xfrm>
        </p:spPr>
        <p:txBody>
          <a:bodyPr/>
          <a:lstStyle/>
          <a:p>
            <a:pPr algn="ctr"/>
            <a:r>
              <a:rPr lang="en-IN" sz="3000" b="1" dirty="0">
                <a:solidFill>
                  <a:schemeClr val="tx1"/>
                </a:solidFill>
              </a:rPr>
              <a:t>Basic Text Mark Up</a:t>
            </a:r>
          </a:p>
        </p:txBody>
      </p:sp>
      <p:sp>
        <p:nvSpPr>
          <p:cNvPr id="9" name="Text Placeholder 8"/>
          <p:cNvSpPr>
            <a:spLocks noGrp="1"/>
          </p:cNvSpPr>
          <p:nvPr>
            <p:ph type="body" sz="quarter" idx="17"/>
          </p:nvPr>
        </p:nvSpPr>
        <p:spPr/>
        <p:txBody>
          <a:bodyPr/>
          <a:lstStyle/>
          <a:p>
            <a:pPr marL="0" indent="0" fontAlgn="base">
              <a:spcBef>
                <a:spcPct val="0"/>
              </a:spcBef>
              <a:spcAft>
                <a:spcPct val="0"/>
              </a:spcAft>
              <a:buNone/>
            </a:pPr>
            <a:r>
              <a:rPr lang="en-US" dirty="0">
                <a:solidFill>
                  <a:schemeClr val="tx1"/>
                </a:solidFill>
                <a:latin typeface="Roboto Medium"/>
                <a:cs typeface="Times New Roman" panose="02020603050405020304" pitchFamily="18" charset="0"/>
              </a:rPr>
              <a:t>4. Headings :</a:t>
            </a:r>
          </a:p>
          <a:p>
            <a:pPr lvl="0" fontAlgn="base">
              <a:lnSpc>
                <a:spcPct val="150000"/>
              </a:lnSpc>
              <a:spcBef>
                <a:spcPct val="0"/>
              </a:spcBef>
              <a:spcAft>
                <a:spcPct val="0"/>
              </a:spcAft>
            </a:pPr>
            <a:r>
              <a:rPr lang="en-US" dirty="0">
                <a:solidFill>
                  <a:schemeClr val="tx1"/>
                </a:solidFill>
                <a:latin typeface="Roboto Medium"/>
                <a:cs typeface="Times New Roman" panose="02020603050405020304" pitchFamily="18" charset="0"/>
              </a:rPr>
              <a:t>       &lt;h1&gt; I am heading 1 &lt;/h1&gt; </a:t>
            </a:r>
          </a:p>
          <a:p>
            <a:pPr fontAlgn="base">
              <a:lnSpc>
                <a:spcPct val="150000"/>
              </a:lnSpc>
              <a:spcBef>
                <a:spcPct val="0"/>
              </a:spcBef>
              <a:spcAft>
                <a:spcPct val="0"/>
              </a:spcAft>
            </a:pPr>
            <a:r>
              <a:rPr lang="en-US" dirty="0">
                <a:solidFill>
                  <a:schemeClr val="tx1"/>
                </a:solidFill>
                <a:latin typeface="Roboto Medium"/>
                <a:cs typeface="Times New Roman" panose="02020603050405020304" pitchFamily="18" charset="0"/>
              </a:rPr>
              <a:t>       &lt;h2&gt; I am heading 2 &lt;/h2&gt; </a:t>
            </a:r>
          </a:p>
          <a:p>
            <a:pPr fontAlgn="base">
              <a:lnSpc>
                <a:spcPct val="150000"/>
              </a:lnSpc>
              <a:spcBef>
                <a:spcPct val="0"/>
              </a:spcBef>
              <a:spcAft>
                <a:spcPct val="0"/>
              </a:spcAft>
            </a:pPr>
            <a:r>
              <a:rPr lang="en-US" dirty="0">
                <a:solidFill>
                  <a:schemeClr val="tx1"/>
                </a:solidFill>
                <a:latin typeface="Roboto Medium"/>
                <a:cs typeface="Times New Roman" panose="02020603050405020304" pitchFamily="18" charset="0"/>
              </a:rPr>
              <a:t>       &lt;h3&gt; I am heading 3 &lt;/h3&gt; </a:t>
            </a:r>
          </a:p>
          <a:p>
            <a:pPr fontAlgn="base">
              <a:lnSpc>
                <a:spcPct val="150000"/>
              </a:lnSpc>
              <a:spcBef>
                <a:spcPct val="0"/>
              </a:spcBef>
              <a:spcAft>
                <a:spcPct val="0"/>
              </a:spcAft>
            </a:pPr>
            <a:r>
              <a:rPr lang="en-US" dirty="0">
                <a:solidFill>
                  <a:schemeClr val="tx1"/>
                </a:solidFill>
                <a:latin typeface="Roboto Medium"/>
                <a:cs typeface="Times New Roman" panose="02020603050405020304" pitchFamily="18" charset="0"/>
              </a:rPr>
              <a:t>       &lt;h4&gt; I am heading 4 &lt;/h4&gt; </a:t>
            </a:r>
          </a:p>
          <a:p>
            <a:pPr fontAlgn="base">
              <a:lnSpc>
                <a:spcPct val="150000"/>
              </a:lnSpc>
              <a:spcBef>
                <a:spcPct val="0"/>
              </a:spcBef>
              <a:spcAft>
                <a:spcPct val="0"/>
              </a:spcAft>
            </a:pPr>
            <a:r>
              <a:rPr lang="en-US" dirty="0">
                <a:solidFill>
                  <a:schemeClr val="tx1"/>
                </a:solidFill>
                <a:latin typeface="Roboto Medium"/>
                <a:cs typeface="Times New Roman" panose="02020603050405020304" pitchFamily="18" charset="0"/>
              </a:rPr>
              <a:t>       &lt;h5&gt; I am heading 5 &lt;/h5&gt; </a:t>
            </a:r>
          </a:p>
          <a:p>
            <a:pPr fontAlgn="base">
              <a:lnSpc>
                <a:spcPct val="150000"/>
              </a:lnSpc>
              <a:spcBef>
                <a:spcPct val="0"/>
              </a:spcBef>
              <a:spcAft>
                <a:spcPct val="0"/>
              </a:spcAft>
            </a:pPr>
            <a:r>
              <a:rPr lang="en-US" dirty="0">
                <a:solidFill>
                  <a:schemeClr val="tx1"/>
                </a:solidFill>
                <a:latin typeface="Roboto Medium"/>
                <a:cs typeface="Times New Roman" panose="02020603050405020304" pitchFamily="18" charset="0"/>
              </a:rPr>
              <a:t>       &lt;h6&gt; I am heading 6 &lt;/h6&gt; </a:t>
            </a:r>
          </a:p>
          <a:p>
            <a:pPr marL="0" indent="0" fontAlgn="base">
              <a:lnSpc>
                <a:spcPct val="150000"/>
              </a:lnSpc>
              <a:spcBef>
                <a:spcPct val="0"/>
              </a:spcBef>
              <a:spcAft>
                <a:spcPct val="0"/>
              </a:spcAft>
              <a:buNone/>
            </a:pPr>
            <a:endParaRPr lang="en-US" dirty="0">
              <a:solidFill>
                <a:schemeClr val="tx1"/>
              </a:solidFill>
              <a:latin typeface="Arial Unicode MS" pitchFamily="34" charset="-128"/>
              <a:cs typeface="Arial" pitchFamily="34" charset="0"/>
            </a:endParaRPr>
          </a:p>
          <a:p>
            <a:pPr marL="0" indent="0" fontAlgn="base">
              <a:lnSpc>
                <a:spcPct val="150000"/>
              </a:lnSpc>
              <a:spcBef>
                <a:spcPct val="0"/>
              </a:spcBef>
              <a:spcAft>
                <a:spcPct val="0"/>
              </a:spcAft>
              <a:buNone/>
            </a:pPr>
            <a:endParaRPr lang="en-US" sz="2667" dirty="0">
              <a:solidFill>
                <a:schemeClr val="tx1"/>
              </a:solidFill>
              <a:latin typeface="Arial Unicode MS" pitchFamily="34" charset="-128"/>
              <a:cs typeface="Arial" pitchFamily="34" charset="0"/>
            </a:endParaRPr>
          </a:p>
          <a:p>
            <a:pPr marL="0" indent="0">
              <a:buNone/>
            </a:pPr>
            <a:endParaRPr lang="en-US" dirty="0">
              <a:solidFill>
                <a:schemeClr val="tx1"/>
              </a:solidFill>
            </a:endParaRPr>
          </a:p>
          <a:p>
            <a:pPr marL="0" indent="0">
              <a:buNone/>
            </a:pPr>
            <a:endParaRPr lang="en-IN" sz="2667" dirty="0">
              <a:solidFill>
                <a:schemeClr val="tx1"/>
              </a:solidFill>
              <a:latin typeface="Times New Roman" pitchFamily="18" charset="0"/>
              <a:cs typeface="Times New Roman" pitchFamily="18" charset="0"/>
            </a:endParaRPr>
          </a:p>
          <a:p>
            <a:pPr marL="0" indent="0">
              <a:buNone/>
            </a:pPr>
            <a:endParaRPr lang="en-US" dirty="0">
              <a:solidFill>
                <a:schemeClr val="tx1"/>
              </a:solidFill>
            </a:endParaRPr>
          </a:p>
        </p:txBody>
      </p:sp>
      <p:sp>
        <p:nvSpPr>
          <p:cNvPr id="2" name="TextBox 1"/>
          <p:cNvSpPr txBox="1"/>
          <p:nvPr/>
        </p:nvSpPr>
        <p:spPr>
          <a:xfrm>
            <a:off x="6286500" y="1714500"/>
            <a:ext cx="5778500" cy="3812134"/>
          </a:xfrm>
          <a:prstGeom prst="rect">
            <a:avLst/>
          </a:prstGeom>
          <a:noFill/>
        </p:spPr>
        <p:txBody>
          <a:bodyPr wrap="square" rtlCol="0">
            <a:spAutoFit/>
          </a:bodyPr>
          <a:lstStyle/>
          <a:p>
            <a:pPr defTabSz="761970" fontAlgn="base">
              <a:lnSpc>
                <a:spcPct val="150000"/>
              </a:lnSpc>
              <a:spcBef>
                <a:spcPct val="0"/>
              </a:spcBef>
              <a:spcAft>
                <a:spcPct val="0"/>
              </a:spcAft>
            </a:pPr>
            <a:r>
              <a:rPr lang="en-US" sz="2417" dirty="0">
                <a:latin typeface="Roboto Medium"/>
                <a:cs typeface="Times New Roman" panose="02020603050405020304" pitchFamily="18" charset="0"/>
              </a:rPr>
              <a:t>5. Font Style and Sizes :</a:t>
            </a:r>
          </a:p>
          <a:p>
            <a:pPr lvl="0" fontAlgn="base">
              <a:lnSpc>
                <a:spcPct val="150000"/>
              </a:lnSpc>
              <a:spcBef>
                <a:spcPct val="0"/>
              </a:spcBef>
              <a:spcAft>
                <a:spcPct val="0"/>
              </a:spcAft>
            </a:pPr>
            <a:r>
              <a:rPr lang="en-US" sz="2417" dirty="0">
                <a:latin typeface="Roboto Medium"/>
                <a:cs typeface="Times New Roman" panose="02020603050405020304" pitchFamily="18" charset="0"/>
              </a:rPr>
              <a:t>       Content Based Tags:</a:t>
            </a:r>
          </a:p>
          <a:p>
            <a:pPr marL="380985" indent="-380985" fontAlgn="base">
              <a:lnSpc>
                <a:spcPct val="150000"/>
              </a:lnSpc>
              <a:spcBef>
                <a:spcPct val="0"/>
              </a:spcBef>
              <a:spcAft>
                <a:spcPct val="0"/>
              </a:spcAft>
              <a:buAutoNum type="arabicPeriod"/>
            </a:pPr>
            <a:r>
              <a:rPr lang="en-US" sz="2417" dirty="0">
                <a:latin typeface="Roboto Medium"/>
                <a:cs typeface="Times New Roman" panose="02020603050405020304" pitchFamily="18" charset="0"/>
              </a:rPr>
              <a:t>Emphasis Tag : &lt;</a:t>
            </a:r>
            <a:r>
              <a:rPr lang="en-US" sz="2417" dirty="0" err="1">
                <a:latin typeface="Roboto Medium"/>
                <a:cs typeface="Times New Roman" panose="02020603050405020304" pitchFamily="18" charset="0"/>
              </a:rPr>
              <a:t>em</a:t>
            </a:r>
            <a:r>
              <a:rPr lang="en-US" sz="2417" dirty="0">
                <a:latin typeface="Roboto Medium"/>
                <a:cs typeface="Times New Roman" panose="02020603050405020304" pitchFamily="18" charset="0"/>
              </a:rPr>
              <a:t>&gt; - Italics</a:t>
            </a:r>
          </a:p>
          <a:p>
            <a:pPr marL="380985" indent="-380985" fontAlgn="base">
              <a:lnSpc>
                <a:spcPct val="150000"/>
              </a:lnSpc>
              <a:spcBef>
                <a:spcPct val="0"/>
              </a:spcBef>
              <a:spcAft>
                <a:spcPct val="0"/>
              </a:spcAft>
              <a:buAutoNum type="arabicPeriod"/>
            </a:pPr>
            <a:r>
              <a:rPr lang="en-US" sz="2417" dirty="0">
                <a:latin typeface="Roboto Medium"/>
                <a:cs typeface="Times New Roman" panose="02020603050405020304" pitchFamily="18" charset="0"/>
              </a:rPr>
              <a:t>Strong Tag : &lt;strong&gt; - Bold</a:t>
            </a:r>
          </a:p>
          <a:p>
            <a:pPr marL="380985" indent="-380985" fontAlgn="base">
              <a:lnSpc>
                <a:spcPct val="150000"/>
              </a:lnSpc>
              <a:spcBef>
                <a:spcPct val="0"/>
              </a:spcBef>
              <a:spcAft>
                <a:spcPct val="0"/>
              </a:spcAft>
              <a:buAutoNum type="arabicPeriod"/>
            </a:pPr>
            <a:r>
              <a:rPr lang="en-US" sz="2417" dirty="0">
                <a:latin typeface="Roboto Medium"/>
                <a:cs typeface="Times New Roman" panose="02020603050405020304" pitchFamily="18" charset="0"/>
              </a:rPr>
              <a:t>Code Tag : &lt;code&gt; - specify monospace font</a:t>
            </a:r>
          </a:p>
          <a:p>
            <a:endParaRPr lang="en-US" sz="2417" dirty="0">
              <a:latin typeface="Roboto Medium"/>
            </a:endParaRPr>
          </a:p>
        </p:txBody>
      </p:sp>
    </p:spTree>
    <p:extLst>
      <p:ext uri="{BB962C8B-B14F-4D97-AF65-F5344CB8AC3E}">
        <p14:creationId xmlns:p14="http://schemas.microsoft.com/office/powerpoint/2010/main" val="37952689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IN" sz="3000" b="1" dirty="0">
                <a:solidFill>
                  <a:schemeClr val="tx1"/>
                </a:solidFill>
              </a:rPr>
              <a:t>Basic Text Mark Up</a:t>
            </a:r>
          </a:p>
        </p:txBody>
      </p:sp>
      <p:sp>
        <p:nvSpPr>
          <p:cNvPr id="9" name="Text Placeholder 8"/>
          <p:cNvSpPr>
            <a:spLocks noGrp="1"/>
          </p:cNvSpPr>
          <p:nvPr>
            <p:ph type="body" sz="quarter" idx="17"/>
          </p:nvPr>
        </p:nvSpPr>
        <p:spPr/>
        <p:txBody>
          <a:bodyPr/>
          <a:lstStyle/>
          <a:p>
            <a:pPr marL="0" indent="0" fontAlgn="base">
              <a:lnSpc>
                <a:spcPct val="150000"/>
              </a:lnSpc>
              <a:spcBef>
                <a:spcPct val="0"/>
              </a:spcBef>
              <a:spcAft>
                <a:spcPct val="0"/>
              </a:spcAft>
              <a:buNone/>
            </a:pPr>
            <a:r>
              <a:rPr lang="en-US" dirty="0">
                <a:solidFill>
                  <a:schemeClr val="tx1"/>
                </a:solidFill>
                <a:latin typeface="Roboto Medium"/>
                <a:cs typeface="Arial" pitchFamily="34" charset="0"/>
              </a:rPr>
              <a:t>6. Subscript and Superscript :</a:t>
            </a:r>
          </a:p>
          <a:p>
            <a:pPr marL="0" lvl="0" indent="0" fontAlgn="base">
              <a:lnSpc>
                <a:spcPct val="150000"/>
              </a:lnSpc>
              <a:spcBef>
                <a:spcPct val="0"/>
              </a:spcBef>
              <a:spcAft>
                <a:spcPct val="0"/>
              </a:spcAft>
              <a:buNone/>
            </a:pPr>
            <a:r>
              <a:rPr lang="en-US" dirty="0">
                <a:solidFill>
                  <a:schemeClr val="tx1"/>
                </a:solidFill>
                <a:latin typeface="Roboto Medium"/>
                <a:cs typeface="Arial" pitchFamily="34" charset="0"/>
              </a:rPr>
              <a:t>	Subscript - &lt;sub&gt;</a:t>
            </a:r>
          </a:p>
          <a:p>
            <a:pPr marL="0" lvl="0" indent="0" fontAlgn="base">
              <a:lnSpc>
                <a:spcPct val="150000"/>
              </a:lnSpc>
              <a:spcBef>
                <a:spcPct val="0"/>
              </a:spcBef>
              <a:spcAft>
                <a:spcPct val="0"/>
              </a:spcAft>
              <a:buNone/>
            </a:pPr>
            <a:r>
              <a:rPr lang="en-US" dirty="0">
                <a:solidFill>
                  <a:schemeClr val="tx1"/>
                </a:solidFill>
                <a:latin typeface="Roboto Medium"/>
                <a:cs typeface="Arial" pitchFamily="34" charset="0"/>
              </a:rPr>
              <a:t>	Superscript - &lt;sup&gt; </a:t>
            </a:r>
          </a:p>
          <a:p>
            <a:pPr lvl="0" fontAlgn="base">
              <a:lnSpc>
                <a:spcPct val="150000"/>
              </a:lnSpc>
              <a:spcBef>
                <a:spcPct val="0"/>
              </a:spcBef>
              <a:spcAft>
                <a:spcPct val="0"/>
              </a:spcAft>
              <a:buNone/>
            </a:pPr>
            <a:r>
              <a:rPr lang="en-US" dirty="0">
                <a:solidFill>
                  <a:schemeClr val="tx1"/>
                </a:solidFill>
                <a:latin typeface="Roboto Medium"/>
                <a:cs typeface="Arial" pitchFamily="34" charset="0"/>
              </a:rPr>
              <a:t>Example :</a:t>
            </a:r>
          </a:p>
          <a:p>
            <a:pPr lvl="0" fontAlgn="base">
              <a:lnSpc>
                <a:spcPct val="150000"/>
              </a:lnSpc>
              <a:spcBef>
                <a:spcPct val="0"/>
              </a:spcBef>
              <a:spcAft>
                <a:spcPct val="0"/>
              </a:spcAft>
              <a:buNone/>
            </a:pPr>
            <a:r>
              <a:rPr lang="en-US" dirty="0">
                <a:solidFill>
                  <a:schemeClr val="tx1"/>
                </a:solidFill>
                <a:latin typeface="Roboto Medium"/>
                <a:cs typeface="Arial" pitchFamily="34" charset="0"/>
              </a:rPr>
              <a:t>	X&lt;sub&gt;2&lt;/sub&gt;&lt;sup&gt;3&lt;/sup&gt; </a:t>
            </a:r>
          </a:p>
          <a:p>
            <a:pPr marL="0" indent="0" defTabSz="761970" fontAlgn="base">
              <a:lnSpc>
                <a:spcPct val="150000"/>
              </a:lnSpc>
              <a:spcBef>
                <a:spcPct val="0"/>
              </a:spcBef>
              <a:spcAft>
                <a:spcPct val="0"/>
              </a:spcAft>
              <a:buNone/>
            </a:pPr>
            <a:r>
              <a:rPr lang="en-US" sz="2400" dirty="0">
                <a:solidFill>
                  <a:schemeClr val="tx1"/>
                </a:solidFill>
                <a:latin typeface="Roboto Medium"/>
                <a:cs typeface="Arial" pitchFamily="34" charset="0"/>
              </a:rPr>
              <a:t>7. Horizontal Line :</a:t>
            </a:r>
          </a:p>
          <a:p>
            <a:pPr marL="0" indent="0" defTabSz="761970" fontAlgn="base">
              <a:lnSpc>
                <a:spcPct val="150000"/>
              </a:lnSpc>
              <a:spcBef>
                <a:spcPct val="0"/>
              </a:spcBef>
              <a:spcAft>
                <a:spcPct val="0"/>
              </a:spcAft>
              <a:buNone/>
            </a:pPr>
            <a:r>
              <a:rPr lang="en-US" dirty="0">
                <a:solidFill>
                  <a:schemeClr val="tx1"/>
                </a:solidFill>
                <a:latin typeface="Roboto Medium"/>
                <a:cs typeface="Arial" pitchFamily="34" charset="0"/>
              </a:rPr>
              <a:t>	</a:t>
            </a:r>
            <a:r>
              <a:rPr lang="en-US" sz="2400" dirty="0">
                <a:solidFill>
                  <a:schemeClr val="tx1"/>
                </a:solidFill>
                <a:latin typeface="Roboto Medium"/>
                <a:cs typeface="Arial" pitchFamily="34" charset="0"/>
              </a:rPr>
              <a:t>  &lt;</a:t>
            </a:r>
            <a:r>
              <a:rPr lang="en-US" sz="2400" dirty="0" err="1">
                <a:solidFill>
                  <a:schemeClr val="tx1"/>
                </a:solidFill>
                <a:latin typeface="Roboto Medium"/>
                <a:cs typeface="Arial" pitchFamily="34" charset="0"/>
              </a:rPr>
              <a:t>hr</a:t>
            </a:r>
            <a:r>
              <a:rPr lang="en-US" sz="2400" dirty="0">
                <a:solidFill>
                  <a:schemeClr val="tx1"/>
                </a:solidFill>
                <a:latin typeface="Roboto Medium"/>
                <a:cs typeface="Arial" pitchFamily="34" charset="0"/>
              </a:rPr>
              <a:t>&gt;</a:t>
            </a:r>
          </a:p>
          <a:p>
            <a:pPr lvl="0" fontAlgn="base">
              <a:lnSpc>
                <a:spcPct val="150000"/>
              </a:lnSpc>
              <a:spcBef>
                <a:spcPct val="0"/>
              </a:spcBef>
              <a:spcAft>
                <a:spcPct val="0"/>
              </a:spcAft>
              <a:buNone/>
            </a:pPr>
            <a:endParaRPr lang="en-US" dirty="0">
              <a:solidFill>
                <a:schemeClr val="tx1"/>
              </a:solidFill>
              <a:latin typeface="Roboto Medium"/>
              <a:cs typeface="Arial" pitchFamily="34" charset="0"/>
            </a:endParaRPr>
          </a:p>
          <a:p>
            <a:pPr marL="0" indent="0" fontAlgn="base">
              <a:lnSpc>
                <a:spcPct val="150000"/>
              </a:lnSpc>
              <a:spcBef>
                <a:spcPct val="0"/>
              </a:spcBef>
              <a:spcAft>
                <a:spcPct val="0"/>
              </a:spcAft>
              <a:buNone/>
            </a:pPr>
            <a:endParaRPr lang="en-US" dirty="0">
              <a:latin typeface="Roboto Medium"/>
              <a:cs typeface="Arial" pitchFamily="34" charset="0"/>
            </a:endParaRPr>
          </a:p>
          <a:p>
            <a:pPr marL="0" indent="0" fontAlgn="base">
              <a:lnSpc>
                <a:spcPct val="150000"/>
              </a:lnSpc>
              <a:spcBef>
                <a:spcPct val="0"/>
              </a:spcBef>
              <a:spcAft>
                <a:spcPct val="0"/>
              </a:spcAft>
              <a:buNone/>
            </a:pPr>
            <a:endParaRPr lang="en-US" sz="2667" dirty="0">
              <a:solidFill>
                <a:srgbClr val="FF0000"/>
              </a:solidFill>
              <a:latin typeface="Arial Unicode MS" pitchFamily="34" charset="-128"/>
              <a:cs typeface="Arial" pitchFamily="34" charset="0"/>
            </a:endParaRPr>
          </a:p>
          <a:p>
            <a:pPr marL="0" indent="0">
              <a:buNone/>
            </a:pPr>
            <a:endParaRPr lang="en-US" dirty="0"/>
          </a:p>
          <a:p>
            <a:pPr marL="0" indent="0">
              <a:buNone/>
            </a:pPr>
            <a:endParaRPr lang="en-IN" sz="2667" dirty="0">
              <a:solidFill>
                <a:srgbClr val="00B050"/>
              </a:solidFill>
              <a:latin typeface="Times New Roman" pitchFamily="18" charset="0"/>
              <a:cs typeface="Times New Roman" pitchFamily="18" charset="0"/>
            </a:endParaRPr>
          </a:p>
          <a:p>
            <a:pPr marL="0" indent="0">
              <a:buNone/>
            </a:pPr>
            <a:endParaRPr lang="en-US" dirty="0"/>
          </a:p>
        </p:txBody>
      </p:sp>
      <p:sp>
        <p:nvSpPr>
          <p:cNvPr id="2" name="TextBox 1"/>
          <p:cNvSpPr txBox="1"/>
          <p:nvPr/>
        </p:nvSpPr>
        <p:spPr>
          <a:xfrm>
            <a:off x="7239000" y="1714500"/>
            <a:ext cx="4572000" cy="588366"/>
          </a:xfrm>
          <a:prstGeom prst="rect">
            <a:avLst/>
          </a:prstGeom>
          <a:noFill/>
        </p:spPr>
        <p:txBody>
          <a:bodyPr wrap="square" rtlCol="0">
            <a:spAutoFit/>
          </a:bodyPr>
          <a:lstStyle/>
          <a:p>
            <a:pPr defTabSz="761970" fontAlgn="base">
              <a:lnSpc>
                <a:spcPct val="150000"/>
              </a:lnSpc>
              <a:spcBef>
                <a:spcPct val="0"/>
              </a:spcBef>
              <a:spcAft>
                <a:spcPct val="0"/>
              </a:spcAft>
            </a:pPr>
            <a:r>
              <a:rPr lang="en-US" sz="2417" dirty="0">
                <a:solidFill>
                  <a:schemeClr val="accent6">
                    <a:lumMod val="75000"/>
                  </a:schemeClr>
                </a:solidFill>
                <a:latin typeface="Roboto Medium"/>
                <a:cs typeface="Arial" pitchFamily="34" charset="0"/>
              </a:rPr>
              <a:t> </a:t>
            </a:r>
            <a:endParaRPr lang="en-US" sz="2417" dirty="0">
              <a:latin typeface="Roboto Medium"/>
            </a:endParaRPr>
          </a:p>
        </p:txBody>
      </p:sp>
    </p:spTree>
    <p:extLst>
      <p:ext uri="{BB962C8B-B14F-4D97-AF65-F5344CB8AC3E}">
        <p14:creationId xmlns:p14="http://schemas.microsoft.com/office/powerpoint/2010/main" val="14115233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95469" y="374154"/>
            <a:ext cx="10072531" cy="440926"/>
          </a:xfrm>
        </p:spPr>
        <p:txBody>
          <a:bodyPr/>
          <a:lstStyle/>
          <a:p>
            <a:pPr algn="ctr"/>
            <a:r>
              <a:rPr lang="en-IN" sz="3000" b="1" dirty="0">
                <a:solidFill>
                  <a:schemeClr val="tx1"/>
                </a:solidFill>
              </a:rPr>
              <a:t>The Image Tag</a:t>
            </a:r>
          </a:p>
        </p:txBody>
      </p:sp>
      <p:sp>
        <p:nvSpPr>
          <p:cNvPr id="9" name="Text Placeholder 8"/>
          <p:cNvSpPr>
            <a:spLocks noGrp="1"/>
          </p:cNvSpPr>
          <p:nvPr>
            <p:ph type="body" sz="quarter" idx="17"/>
          </p:nvPr>
        </p:nvSpPr>
        <p:spPr>
          <a:xfrm>
            <a:off x="623391" y="1370483"/>
            <a:ext cx="10501809" cy="4722813"/>
          </a:xfrm>
        </p:spPr>
        <p:txBody>
          <a:bodyPr>
            <a:normAutofit fontScale="92500" lnSpcReduction="10000"/>
          </a:bodyPr>
          <a:lstStyle/>
          <a:p>
            <a:pPr marL="0" indent="0" fontAlgn="base">
              <a:lnSpc>
                <a:spcPct val="150000"/>
              </a:lnSpc>
              <a:spcBef>
                <a:spcPct val="0"/>
              </a:spcBef>
              <a:spcAft>
                <a:spcPct val="0"/>
              </a:spcAft>
              <a:buNone/>
            </a:pPr>
            <a:r>
              <a:rPr lang="en-US" dirty="0">
                <a:solidFill>
                  <a:schemeClr val="tx1"/>
                </a:solidFill>
                <a:latin typeface="Roboto Medium"/>
                <a:cs typeface="Arial" pitchFamily="34" charset="0"/>
              </a:rPr>
              <a:t>&lt;</a:t>
            </a:r>
            <a:r>
              <a:rPr lang="en-US" dirty="0" err="1">
                <a:solidFill>
                  <a:schemeClr val="tx1"/>
                </a:solidFill>
                <a:latin typeface="Roboto Medium"/>
                <a:cs typeface="Arial" pitchFamily="34" charset="0"/>
              </a:rPr>
              <a:t>img</a:t>
            </a:r>
            <a:r>
              <a:rPr lang="en-US" dirty="0">
                <a:solidFill>
                  <a:schemeClr val="tx1"/>
                </a:solidFill>
                <a:latin typeface="Roboto Medium"/>
                <a:cs typeface="Arial" pitchFamily="34" charset="0"/>
              </a:rPr>
              <a:t> /&gt;</a:t>
            </a:r>
          </a:p>
          <a:p>
            <a:pPr marL="0" indent="0" fontAlgn="base">
              <a:lnSpc>
                <a:spcPct val="150000"/>
              </a:lnSpc>
              <a:spcBef>
                <a:spcPct val="0"/>
              </a:spcBef>
              <a:spcAft>
                <a:spcPct val="0"/>
              </a:spcAft>
              <a:buNone/>
            </a:pPr>
            <a:r>
              <a:rPr lang="en-US" dirty="0">
                <a:solidFill>
                  <a:schemeClr val="tx1"/>
                </a:solidFill>
                <a:latin typeface="Roboto Medium"/>
                <a:cs typeface="Arial" pitchFamily="34" charset="0"/>
              </a:rPr>
              <a:t>&lt;</a:t>
            </a:r>
            <a:r>
              <a:rPr lang="en-US" dirty="0" err="1">
                <a:solidFill>
                  <a:schemeClr val="tx1"/>
                </a:solidFill>
                <a:latin typeface="Roboto Medium"/>
                <a:cs typeface="Arial" pitchFamily="34" charset="0"/>
              </a:rPr>
              <a:t>img</a:t>
            </a:r>
            <a:r>
              <a:rPr lang="en-US" dirty="0">
                <a:solidFill>
                  <a:schemeClr val="tx1"/>
                </a:solidFill>
                <a:latin typeface="Roboto Medium"/>
                <a:cs typeface="Arial" pitchFamily="34" charset="0"/>
              </a:rPr>
              <a:t> </a:t>
            </a:r>
            <a:r>
              <a:rPr lang="en-US" dirty="0" err="1">
                <a:solidFill>
                  <a:schemeClr val="tx1"/>
                </a:solidFill>
                <a:latin typeface="Roboto Medium"/>
                <a:cs typeface="Arial" pitchFamily="34" charset="0"/>
              </a:rPr>
              <a:t>src</a:t>
            </a:r>
            <a:r>
              <a:rPr lang="en-US" dirty="0">
                <a:solidFill>
                  <a:schemeClr val="tx1"/>
                </a:solidFill>
                <a:latin typeface="Roboto Medium"/>
                <a:cs typeface="Arial" pitchFamily="34" charset="0"/>
              </a:rPr>
              <a:t> = “ My Pic.jpg” alt = “ Sample ” / &gt;</a:t>
            </a:r>
          </a:p>
          <a:p>
            <a:pPr marL="0" indent="0" fontAlgn="base">
              <a:lnSpc>
                <a:spcPct val="150000"/>
              </a:lnSpc>
              <a:spcBef>
                <a:spcPct val="0"/>
              </a:spcBef>
              <a:spcAft>
                <a:spcPct val="0"/>
              </a:spcAft>
              <a:buNone/>
            </a:pPr>
            <a:endParaRPr lang="en-US" dirty="0">
              <a:solidFill>
                <a:schemeClr val="tx1"/>
              </a:solidFill>
              <a:latin typeface="Roboto Medium"/>
              <a:cs typeface="Arial" pitchFamily="34" charset="0"/>
            </a:endParaRPr>
          </a:p>
          <a:p>
            <a:pPr lvl="0" fontAlgn="base">
              <a:lnSpc>
                <a:spcPct val="150000"/>
              </a:lnSpc>
              <a:spcBef>
                <a:spcPct val="0"/>
              </a:spcBef>
              <a:spcAft>
                <a:spcPct val="0"/>
              </a:spcAft>
              <a:buNone/>
            </a:pPr>
            <a:r>
              <a:rPr lang="en-US" dirty="0">
                <a:solidFill>
                  <a:schemeClr val="tx1"/>
                </a:solidFill>
                <a:latin typeface="Roboto Medium"/>
                <a:cs typeface="Arial" pitchFamily="34" charset="0"/>
              </a:rPr>
              <a:t>Image Formats :</a:t>
            </a:r>
          </a:p>
          <a:p>
            <a:pPr marL="380985" indent="-380985" fontAlgn="base">
              <a:lnSpc>
                <a:spcPct val="150000"/>
              </a:lnSpc>
              <a:spcBef>
                <a:spcPct val="0"/>
              </a:spcBef>
              <a:spcAft>
                <a:spcPct val="0"/>
              </a:spcAft>
            </a:pPr>
            <a:r>
              <a:rPr lang="en-US" dirty="0">
                <a:solidFill>
                  <a:schemeClr val="tx1"/>
                </a:solidFill>
                <a:latin typeface="Roboto Medium"/>
                <a:cs typeface="Arial" pitchFamily="34" charset="0"/>
              </a:rPr>
              <a:t>Graphic Interchange Format (GIF)-8 bit  256 different color </a:t>
            </a:r>
          </a:p>
          <a:p>
            <a:pPr marL="380985" indent="-380985" fontAlgn="base">
              <a:lnSpc>
                <a:spcPct val="150000"/>
              </a:lnSpc>
              <a:spcBef>
                <a:spcPct val="0"/>
              </a:spcBef>
              <a:spcAft>
                <a:spcPct val="0"/>
              </a:spcAft>
            </a:pPr>
            <a:r>
              <a:rPr lang="en-US" dirty="0">
                <a:solidFill>
                  <a:schemeClr val="tx1"/>
                </a:solidFill>
                <a:latin typeface="Roboto Medium"/>
                <a:cs typeface="Arial" pitchFamily="34" charset="0"/>
              </a:rPr>
              <a:t>Joint Photographic Experts Group (JPEG)-24 bit 16 million </a:t>
            </a:r>
          </a:p>
          <a:p>
            <a:pPr marL="380985" indent="-380985" fontAlgn="base">
              <a:lnSpc>
                <a:spcPct val="150000"/>
              </a:lnSpc>
              <a:spcBef>
                <a:spcPct val="0"/>
              </a:spcBef>
              <a:spcAft>
                <a:spcPct val="0"/>
              </a:spcAft>
            </a:pPr>
            <a:r>
              <a:rPr lang="en-US" dirty="0">
                <a:solidFill>
                  <a:schemeClr val="tx1"/>
                </a:solidFill>
                <a:latin typeface="Roboto Medium"/>
                <a:cs typeface="Arial" pitchFamily="34" charset="0"/>
              </a:rPr>
              <a:t>Portable Network Graphics (PNG)-there no compression </a:t>
            </a:r>
          </a:p>
          <a:p>
            <a:pPr marL="0" indent="0" fontAlgn="base">
              <a:lnSpc>
                <a:spcPct val="150000"/>
              </a:lnSpc>
              <a:spcBef>
                <a:spcPct val="0"/>
              </a:spcBef>
              <a:spcAft>
                <a:spcPct val="0"/>
              </a:spcAft>
              <a:buNone/>
            </a:pPr>
            <a:endParaRPr lang="en-US" sz="2667" dirty="0">
              <a:solidFill>
                <a:schemeClr val="tx1"/>
              </a:solidFill>
              <a:latin typeface="Arial Unicode MS" pitchFamily="34" charset="-128"/>
              <a:cs typeface="Arial" pitchFamily="34" charset="0"/>
            </a:endParaRPr>
          </a:p>
          <a:p>
            <a:pPr marL="0" indent="0" fontAlgn="base">
              <a:lnSpc>
                <a:spcPct val="150000"/>
              </a:lnSpc>
              <a:spcBef>
                <a:spcPct val="0"/>
              </a:spcBef>
              <a:spcAft>
                <a:spcPct val="0"/>
              </a:spcAft>
              <a:buNone/>
            </a:pPr>
            <a:r>
              <a:rPr lang="en-US" sz="2667" dirty="0">
                <a:solidFill>
                  <a:schemeClr val="tx1"/>
                </a:solidFill>
                <a:latin typeface="Arial Unicode MS" pitchFamily="34" charset="-128"/>
                <a:cs typeface="Arial" pitchFamily="34" charset="0"/>
              </a:rPr>
              <a:t>      </a:t>
            </a:r>
          </a:p>
          <a:p>
            <a:pPr marL="0" indent="0">
              <a:buNone/>
            </a:pPr>
            <a:endParaRPr lang="en-US" dirty="0">
              <a:solidFill>
                <a:schemeClr val="tx1"/>
              </a:solidFill>
            </a:endParaRPr>
          </a:p>
          <a:p>
            <a:pPr marL="0" indent="0">
              <a:buNone/>
            </a:pPr>
            <a:endParaRPr lang="en-IN" sz="2667" dirty="0">
              <a:solidFill>
                <a:schemeClr val="tx1"/>
              </a:solidFill>
              <a:latin typeface="Times New Roman" pitchFamily="18" charset="0"/>
              <a:cs typeface="Times New Roman" pitchFamily="18" charset="0"/>
            </a:endParaRPr>
          </a:p>
          <a:p>
            <a:pPr marL="0" indent="0">
              <a:buNone/>
            </a:pPr>
            <a:endParaRPr lang="en-US" dirty="0">
              <a:solidFill>
                <a:schemeClr val="tx1"/>
              </a:solidFill>
            </a:endParaRPr>
          </a:p>
        </p:txBody>
      </p:sp>
    </p:spTree>
    <p:extLst>
      <p:ext uri="{BB962C8B-B14F-4D97-AF65-F5344CB8AC3E}">
        <p14:creationId xmlns:p14="http://schemas.microsoft.com/office/powerpoint/2010/main" val="30614365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95469" y="374154"/>
            <a:ext cx="9539131" cy="440926"/>
          </a:xfrm>
        </p:spPr>
        <p:txBody>
          <a:bodyPr/>
          <a:lstStyle/>
          <a:p>
            <a:pPr algn="ctr"/>
            <a:r>
              <a:rPr lang="en-IN" sz="3000" b="1" dirty="0">
                <a:solidFill>
                  <a:schemeClr val="tx1"/>
                </a:solidFill>
              </a:rPr>
              <a:t>Hypertext Links</a:t>
            </a:r>
          </a:p>
        </p:txBody>
      </p:sp>
      <p:sp>
        <p:nvSpPr>
          <p:cNvPr id="9" name="Text Placeholder 8"/>
          <p:cNvSpPr>
            <a:spLocks noGrp="1"/>
          </p:cNvSpPr>
          <p:nvPr>
            <p:ph type="body" sz="quarter" idx="17"/>
          </p:nvPr>
        </p:nvSpPr>
        <p:spPr>
          <a:xfrm>
            <a:off x="623391" y="1370483"/>
            <a:ext cx="10120809" cy="4722813"/>
          </a:xfrm>
        </p:spPr>
        <p:txBody>
          <a:bodyPr>
            <a:noAutofit/>
          </a:bodyPr>
          <a:lstStyle/>
          <a:p>
            <a:pPr marL="0" indent="0" fontAlgn="base">
              <a:lnSpc>
                <a:spcPct val="150000"/>
              </a:lnSpc>
              <a:spcBef>
                <a:spcPct val="0"/>
              </a:spcBef>
              <a:spcAft>
                <a:spcPct val="0"/>
              </a:spcAft>
              <a:buNone/>
            </a:pPr>
            <a:r>
              <a:rPr lang="en-US" sz="2000" dirty="0">
                <a:solidFill>
                  <a:schemeClr val="tx1"/>
                </a:solidFill>
              </a:rPr>
              <a:t>Hypertext Links :</a:t>
            </a:r>
          </a:p>
          <a:p>
            <a:pPr marL="0" indent="0" fontAlgn="base">
              <a:lnSpc>
                <a:spcPct val="150000"/>
              </a:lnSpc>
              <a:spcBef>
                <a:spcPct val="0"/>
              </a:spcBef>
              <a:spcAft>
                <a:spcPct val="0"/>
              </a:spcAft>
              <a:buNone/>
            </a:pPr>
            <a:r>
              <a:rPr lang="en-US" sz="2000" dirty="0">
                <a:solidFill>
                  <a:schemeClr val="tx1"/>
                </a:solidFill>
              </a:rPr>
              <a:t>A Hypertext link is an XHTML document , simply called a link acts as a pointer to some resource.</a:t>
            </a:r>
          </a:p>
          <a:p>
            <a:pPr marL="0" indent="0" fontAlgn="base">
              <a:lnSpc>
                <a:spcPct val="150000"/>
              </a:lnSpc>
              <a:spcBef>
                <a:spcPct val="0"/>
              </a:spcBef>
              <a:spcAft>
                <a:spcPct val="0"/>
              </a:spcAft>
              <a:buNone/>
            </a:pPr>
            <a:r>
              <a:rPr lang="en-US" sz="2000" dirty="0">
                <a:solidFill>
                  <a:schemeClr val="tx1"/>
                </a:solidFill>
              </a:rPr>
              <a:t>Links :</a:t>
            </a:r>
          </a:p>
          <a:p>
            <a:pPr marL="0" indent="0" fontAlgn="base">
              <a:lnSpc>
                <a:spcPct val="150000"/>
              </a:lnSpc>
              <a:spcBef>
                <a:spcPct val="0"/>
              </a:spcBef>
              <a:spcAft>
                <a:spcPct val="0"/>
              </a:spcAft>
              <a:buNone/>
            </a:pPr>
            <a:r>
              <a:rPr lang="en-US" sz="2000" dirty="0">
                <a:solidFill>
                  <a:schemeClr val="tx1"/>
                </a:solidFill>
              </a:rPr>
              <a:t>A link that points to a different document specifies that address of that document.</a:t>
            </a:r>
          </a:p>
          <a:p>
            <a:pPr marL="0" indent="0" fontAlgn="base">
              <a:lnSpc>
                <a:spcPct val="150000"/>
              </a:lnSpc>
              <a:spcBef>
                <a:spcPct val="0"/>
              </a:spcBef>
              <a:spcAft>
                <a:spcPct val="0"/>
              </a:spcAft>
              <a:buNone/>
            </a:pPr>
            <a:r>
              <a:rPr lang="en-US" sz="2000" dirty="0">
                <a:solidFill>
                  <a:schemeClr val="tx1"/>
                </a:solidFill>
              </a:rPr>
              <a:t>Anchors:  &lt;a&gt; ….. &lt;/a&gt;</a:t>
            </a:r>
          </a:p>
          <a:p>
            <a:pPr lvl="0" fontAlgn="base">
              <a:lnSpc>
                <a:spcPct val="150000"/>
              </a:lnSpc>
              <a:spcBef>
                <a:spcPct val="0"/>
              </a:spcBef>
              <a:spcAft>
                <a:spcPct val="0"/>
              </a:spcAft>
            </a:pPr>
            <a:r>
              <a:rPr lang="en-US" sz="2000" dirty="0">
                <a:solidFill>
                  <a:schemeClr val="tx1"/>
                </a:solidFill>
              </a:rPr>
              <a:t>An anchor is a piece of text which marks the beginning and / or end of a hypertext link.</a:t>
            </a:r>
          </a:p>
          <a:p>
            <a:pPr lvl="0" fontAlgn="base">
              <a:lnSpc>
                <a:spcPct val="150000"/>
              </a:lnSpc>
              <a:spcBef>
                <a:spcPct val="0"/>
              </a:spcBef>
              <a:spcAft>
                <a:spcPct val="0"/>
              </a:spcAft>
            </a:pPr>
            <a:r>
              <a:rPr lang="en-US" sz="2000" dirty="0">
                <a:solidFill>
                  <a:schemeClr val="tx1"/>
                </a:solidFill>
              </a:rPr>
              <a:t>A link that points to a different document specifies that address of that document</a:t>
            </a:r>
            <a:r>
              <a:rPr lang="en-US" sz="2000" dirty="0"/>
              <a:t>.</a:t>
            </a:r>
          </a:p>
          <a:p>
            <a:pPr marL="0" indent="0" fontAlgn="base">
              <a:lnSpc>
                <a:spcPct val="150000"/>
              </a:lnSpc>
              <a:spcBef>
                <a:spcPct val="0"/>
              </a:spcBef>
              <a:spcAft>
                <a:spcPct val="0"/>
              </a:spcAft>
              <a:buNone/>
            </a:pPr>
            <a:endParaRPr lang="en-US" sz="2000" dirty="0">
              <a:solidFill>
                <a:srgbClr val="0070C0"/>
              </a:solidFill>
            </a:endParaRPr>
          </a:p>
          <a:p>
            <a:pPr marL="0" indent="0" fontAlgn="base">
              <a:lnSpc>
                <a:spcPct val="150000"/>
              </a:lnSpc>
              <a:spcBef>
                <a:spcPct val="0"/>
              </a:spcBef>
              <a:spcAft>
                <a:spcPct val="0"/>
              </a:spcAft>
              <a:buNone/>
            </a:pPr>
            <a:endParaRPr lang="en-US" sz="2000" dirty="0">
              <a:solidFill>
                <a:srgbClr val="0070C0"/>
              </a:solidFill>
            </a:endParaRPr>
          </a:p>
          <a:p>
            <a:pPr marL="0" indent="0" fontAlgn="base">
              <a:lnSpc>
                <a:spcPct val="150000"/>
              </a:lnSpc>
              <a:spcBef>
                <a:spcPct val="0"/>
              </a:spcBef>
              <a:spcAft>
                <a:spcPct val="0"/>
              </a:spcAft>
              <a:buNone/>
            </a:pPr>
            <a:r>
              <a:rPr lang="en-US" sz="2000" dirty="0">
                <a:solidFill>
                  <a:srgbClr val="FF0000"/>
                </a:solidFill>
              </a:rPr>
              <a:t>      </a:t>
            </a:r>
            <a:endParaRPr lang="en-US" sz="2000" dirty="0">
              <a:solidFill>
                <a:srgbClr val="0070C0"/>
              </a:solidFill>
            </a:endParaRPr>
          </a:p>
          <a:p>
            <a:pPr marL="0" indent="0">
              <a:buNone/>
            </a:pPr>
            <a:endParaRPr lang="en-US" sz="2000" dirty="0"/>
          </a:p>
          <a:p>
            <a:pPr marL="0" indent="0">
              <a:buNone/>
            </a:pPr>
            <a:endParaRPr lang="en-IN" sz="2000" dirty="0">
              <a:solidFill>
                <a:srgbClr val="00B050"/>
              </a:solidFill>
            </a:endParaRPr>
          </a:p>
          <a:p>
            <a:pPr marL="0" indent="0">
              <a:buNone/>
            </a:pPr>
            <a:endParaRPr lang="en-US" sz="2000" dirty="0"/>
          </a:p>
        </p:txBody>
      </p:sp>
    </p:spTree>
    <p:extLst>
      <p:ext uri="{BB962C8B-B14F-4D97-AF65-F5344CB8AC3E}">
        <p14:creationId xmlns:p14="http://schemas.microsoft.com/office/powerpoint/2010/main" val="2073181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4600" y="2363699"/>
            <a:ext cx="5410200" cy="1325563"/>
          </a:xfrm>
        </p:spPr>
        <p:txBody>
          <a:bodyPr/>
          <a:lstStyle/>
          <a:p>
            <a:r>
              <a:rPr lang="en-US" dirty="0"/>
              <a:t>AGENDA</a:t>
            </a:r>
          </a:p>
        </p:txBody>
      </p:sp>
      <p:sp>
        <p:nvSpPr>
          <p:cNvPr id="5" name="Text Placeholder 4">
            <a:extLst>
              <a:ext uri="{FF2B5EF4-FFF2-40B4-BE49-F238E27FC236}">
                <a16:creationId xmlns:a16="http://schemas.microsoft.com/office/drawing/2014/main" id="{36063C85-12B6-95B2-0843-284B1B4E928B}"/>
              </a:ext>
            </a:extLst>
          </p:cNvPr>
          <p:cNvSpPr>
            <a:spLocks noGrp="1"/>
          </p:cNvSpPr>
          <p:nvPr>
            <p:ph type="body" sz="quarter" idx="11"/>
          </p:nvPr>
        </p:nvSpPr>
        <p:spPr>
          <a:xfrm>
            <a:off x="2590800" y="3581400"/>
            <a:ext cx="9067800" cy="3429000"/>
          </a:xfrm>
        </p:spPr>
        <p:txBody>
          <a:bodyPr/>
          <a:lstStyle/>
          <a:p>
            <a:pPr>
              <a:lnSpc>
                <a:spcPct val="150000"/>
              </a:lnSpc>
              <a:spcAft>
                <a:spcPts val="0"/>
              </a:spcAft>
              <a:buFont typeface="Wingdings" panose="05000000000000000000" pitchFamily="2" charset="2"/>
              <a:buChar char="Ø"/>
            </a:pPr>
            <a:r>
              <a:rPr lang="en-IN" b="1" dirty="0">
                <a:solidFill>
                  <a:schemeClr val="tx1"/>
                </a:solidFill>
              </a:rPr>
              <a:t>Course objectives </a:t>
            </a:r>
          </a:p>
          <a:p>
            <a:pPr>
              <a:lnSpc>
                <a:spcPct val="150000"/>
              </a:lnSpc>
              <a:spcAft>
                <a:spcPts val="0"/>
              </a:spcAft>
              <a:buFont typeface="Wingdings" panose="05000000000000000000" pitchFamily="2" charset="2"/>
              <a:buChar char="Ø"/>
            </a:pPr>
            <a:r>
              <a:rPr lang="en-IN" b="1" dirty="0">
                <a:solidFill>
                  <a:schemeClr val="tx1"/>
                </a:solidFill>
              </a:rPr>
              <a:t> Course outcomes</a:t>
            </a:r>
          </a:p>
          <a:p>
            <a:pPr>
              <a:lnSpc>
                <a:spcPct val="150000"/>
              </a:lnSpc>
              <a:spcAft>
                <a:spcPts val="0"/>
              </a:spcAft>
              <a:buFont typeface="Wingdings" panose="05000000000000000000" pitchFamily="2" charset="2"/>
              <a:buChar char="Ø"/>
            </a:pPr>
            <a:r>
              <a:rPr lang="en-IN" b="1" dirty="0">
                <a:solidFill>
                  <a:schemeClr val="tx1"/>
                </a:solidFill>
              </a:rPr>
              <a:t>Course Content</a:t>
            </a:r>
          </a:p>
          <a:p>
            <a:pPr>
              <a:lnSpc>
                <a:spcPct val="150000"/>
              </a:lnSpc>
              <a:spcAft>
                <a:spcPts val="0"/>
              </a:spcAft>
              <a:buFont typeface="Wingdings" panose="05000000000000000000" pitchFamily="2" charset="2"/>
              <a:buChar char="Ø"/>
            </a:pPr>
            <a:r>
              <a:rPr lang="en-IN" b="1" dirty="0">
                <a:solidFill>
                  <a:schemeClr val="tx1"/>
                </a:solidFill>
              </a:rPr>
              <a:t>Prescribed textbooks &amp; Reference text books</a:t>
            </a:r>
          </a:p>
          <a:p>
            <a:pPr>
              <a:buFont typeface="Wingdings" panose="05000000000000000000" pitchFamily="2" charset="2"/>
              <a:buChar char="Ø"/>
            </a:pPr>
            <a:endParaRPr lang="en-IN" sz="2400" dirty="0"/>
          </a:p>
          <a:p>
            <a:pPr>
              <a:buNone/>
            </a:pPr>
            <a:endParaRPr lang="en-IN" sz="2400" b="1" dirty="0">
              <a:solidFill>
                <a:srgbClr val="002060"/>
              </a:solidFill>
            </a:endParaRPr>
          </a:p>
          <a:p>
            <a:endParaRPr lang="en-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95469" y="374154"/>
            <a:ext cx="9462931" cy="440926"/>
          </a:xfrm>
        </p:spPr>
        <p:txBody>
          <a:bodyPr/>
          <a:lstStyle/>
          <a:p>
            <a:pPr algn="ctr"/>
            <a:r>
              <a:rPr lang="en-IN" sz="3000" b="1" dirty="0">
                <a:solidFill>
                  <a:schemeClr val="tx1"/>
                </a:solidFill>
              </a:rPr>
              <a:t>Hypertext Links</a:t>
            </a:r>
          </a:p>
        </p:txBody>
      </p:sp>
      <p:sp>
        <p:nvSpPr>
          <p:cNvPr id="9" name="Text Placeholder 8"/>
          <p:cNvSpPr>
            <a:spLocks noGrp="1"/>
          </p:cNvSpPr>
          <p:nvPr>
            <p:ph type="body" sz="quarter" idx="17"/>
          </p:nvPr>
        </p:nvSpPr>
        <p:spPr>
          <a:xfrm>
            <a:off x="685800" y="914400"/>
            <a:ext cx="7615365" cy="4722813"/>
          </a:xfrm>
        </p:spPr>
        <p:txBody>
          <a:bodyPr>
            <a:normAutofit fontScale="92500" lnSpcReduction="20000"/>
          </a:bodyPr>
          <a:lstStyle/>
          <a:p>
            <a:pPr marL="0" indent="0" fontAlgn="base">
              <a:lnSpc>
                <a:spcPct val="150000"/>
              </a:lnSpc>
              <a:spcBef>
                <a:spcPct val="0"/>
              </a:spcBef>
              <a:spcAft>
                <a:spcPct val="0"/>
              </a:spcAft>
              <a:buNone/>
            </a:pPr>
            <a:r>
              <a:rPr lang="en-US" dirty="0">
                <a:solidFill>
                  <a:schemeClr val="tx1"/>
                </a:solidFill>
                <a:latin typeface="Roboto Medium"/>
                <a:cs typeface="Times New Roman" panose="02020603050405020304" pitchFamily="18" charset="0"/>
              </a:rPr>
              <a:t>Anchors:  &lt;a&gt; ….. &lt;/a&gt;</a:t>
            </a:r>
          </a:p>
          <a:p>
            <a:pPr lvl="0" fontAlgn="base">
              <a:lnSpc>
                <a:spcPct val="150000"/>
              </a:lnSpc>
              <a:spcBef>
                <a:spcPct val="0"/>
              </a:spcBef>
              <a:spcAft>
                <a:spcPct val="0"/>
              </a:spcAft>
            </a:pPr>
            <a:r>
              <a:rPr lang="en-US" dirty="0">
                <a:solidFill>
                  <a:schemeClr val="tx1"/>
                </a:solidFill>
                <a:latin typeface="Roboto Medium"/>
                <a:cs typeface="Times New Roman" panose="02020603050405020304" pitchFamily="18" charset="0"/>
              </a:rPr>
              <a:t>An anchor has two attributes:</a:t>
            </a:r>
          </a:p>
          <a:p>
            <a:pPr marL="380985" indent="-380985" fontAlgn="base">
              <a:lnSpc>
                <a:spcPct val="150000"/>
              </a:lnSpc>
              <a:spcBef>
                <a:spcPct val="0"/>
              </a:spcBef>
              <a:spcAft>
                <a:spcPct val="0"/>
              </a:spcAft>
            </a:pPr>
            <a:r>
              <a:rPr lang="en-US" dirty="0" err="1">
                <a:solidFill>
                  <a:schemeClr val="tx1"/>
                </a:solidFill>
                <a:latin typeface="Roboto Medium"/>
                <a:cs typeface="Times New Roman" panose="02020603050405020304" pitchFamily="18" charset="0"/>
              </a:rPr>
              <a:t>href</a:t>
            </a:r>
            <a:endParaRPr lang="en-US" dirty="0">
              <a:solidFill>
                <a:schemeClr val="tx1"/>
              </a:solidFill>
              <a:latin typeface="Roboto Medium"/>
              <a:cs typeface="Times New Roman" panose="02020603050405020304" pitchFamily="18" charset="0"/>
            </a:endParaRPr>
          </a:p>
          <a:p>
            <a:pPr marL="380985" indent="-380985" fontAlgn="base">
              <a:lnSpc>
                <a:spcPct val="150000"/>
              </a:lnSpc>
              <a:spcBef>
                <a:spcPct val="0"/>
              </a:spcBef>
              <a:spcAft>
                <a:spcPct val="0"/>
              </a:spcAft>
            </a:pPr>
            <a:r>
              <a:rPr lang="en-US" dirty="0">
                <a:solidFill>
                  <a:schemeClr val="tx1"/>
                </a:solidFill>
                <a:latin typeface="Roboto Medium"/>
                <a:cs typeface="Times New Roman" panose="02020603050405020304" pitchFamily="18" charset="0"/>
              </a:rPr>
              <a:t>target</a:t>
            </a:r>
          </a:p>
          <a:p>
            <a:pPr marL="380985" indent="-380985" fontAlgn="base">
              <a:lnSpc>
                <a:spcPct val="150000"/>
              </a:lnSpc>
              <a:spcBef>
                <a:spcPct val="0"/>
              </a:spcBef>
              <a:spcAft>
                <a:spcPct val="0"/>
              </a:spcAft>
            </a:pPr>
            <a:r>
              <a:rPr lang="en-US" dirty="0">
                <a:solidFill>
                  <a:schemeClr val="tx1"/>
                </a:solidFill>
                <a:latin typeface="Roboto Medium"/>
                <a:cs typeface="Times New Roman" panose="02020603050405020304" pitchFamily="18" charset="0"/>
              </a:rPr>
              <a:t>Download ( in case of HTML)</a:t>
            </a:r>
          </a:p>
          <a:p>
            <a:pPr marL="0" indent="0" fontAlgn="base">
              <a:lnSpc>
                <a:spcPct val="150000"/>
              </a:lnSpc>
              <a:spcBef>
                <a:spcPct val="0"/>
              </a:spcBef>
              <a:spcAft>
                <a:spcPct val="0"/>
              </a:spcAft>
              <a:buNone/>
            </a:pPr>
            <a:r>
              <a:rPr lang="en-US" dirty="0" err="1">
                <a:solidFill>
                  <a:schemeClr val="tx1"/>
                </a:solidFill>
                <a:latin typeface="Roboto Medium"/>
                <a:cs typeface="Times New Roman" panose="02020603050405020304" pitchFamily="18" charset="0"/>
              </a:rPr>
              <a:t>href</a:t>
            </a:r>
            <a:r>
              <a:rPr lang="en-US" dirty="0">
                <a:solidFill>
                  <a:schemeClr val="tx1"/>
                </a:solidFill>
                <a:latin typeface="Roboto Medium"/>
                <a:cs typeface="Times New Roman" panose="02020603050405020304" pitchFamily="18" charset="0"/>
              </a:rPr>
              <a:t> : (Hypertext Reference)</a:t>
            </a:r>
          </a:p>
          <a:p>
            <a:pPr marL="0" lvl="0" indent="0" fontAlgn="base">
              <a:lnSpc>
                <a:spcPct val="150000"/>
              </a:lnSpc>
              <a:spcBef>
                <a:spcPct val="0"/>
              </a:spcBef>
              <a:spcAft>
                <a:spcPct val="0"/>
              </a:spcAft>
              <a:buNone/>
            </a:pPr>
            <a:r>
              <a:rPr lang="en-US" dirty="0">
                <a:solidFill>
                  <a:schemeClr val="tx1"/>
                </a:solidFill>
                <a:latin typeface="Roboto Medium"/>
                <a:cs typeface="Times New Roman" panose="02020603050405020304" pitchFamily="18" charset="0"/>
              </a:rPr>
              <a:t>     - Specify a target or destination for the  anchor element</a:t>
            </a:r>
          </a:p>
          <a:p>
            <a:pPr marL="0" indent="0" fontAlgn="base">
              <a:lnSpc>
                <a:spcPct val="150000"/>
              </a:lnSpc>
              <a:spcBef>
                <a:spcPct val="0"/>
              </a:spcBef>
              <a:spcAft>
                <a:spcPct val="0"/>
              </a:spcAft>
              <a:buNone/>
            </a:pPr>
            <a:endParaRPr lang="en-US" sz="2667" dirty="0">
              <a:solidFill>
                <a:schemeClr val="tx1"/>
              </a:solidFill>
              <a:latin typeface="Arial Unicode MS" pitchFamily="34" charset="-128"/>
              <a:cs typeface="Arial" pitchFamily="34" charset="0"/>
            </a:endParaRPr>
          </a:p>
          <a:p>
            <a:pPr marL="0" indent="0" fontAlgn="base">
              <a:lnSpc>
                <a:spcPct val="150000"/>
              </a:lnSpc>
              <a:spcBef>
                <a:spcPct val="0"/>
              </a:spcBef>
              <a:spcAft>
                <a:spcPct val="0"/>
              </a:spcAft>
              <a:buNone/>
            </a:pPr>
            <a:endParaRPr lang="en-US" sz="2667" dirty="0">
              <a:solidFill>
                <a:srgbClr val="0070C0"/>
              </a:solidFill>
              <a:latin typeface="Arial Unicode MS" pitchFamily="34" charset="-128"/>
              <a:cs typeface="Arial" pitchFamily="34" charset="0"/>
            </a:endParaRPr>
          </a:p>
          <a:p>
            <a:pPr marL="0" indent="0" fontAlgn="base">
              <a:lnSpc>
                <a:spcPct val="150000"/>
              </a:lnSpc>
              <a:spcBef>
                <a:spcPct val="0"/>
              </a:spcBef>
              <a:spcAft>
                <a:spcPct val="0"/>
              </a:spcAft>
              <a:buNone/>
            </a:pPr>
            <a:r>
              <a:rPr lang="en-US" sz="2667" dirty="0">
                <a:solidFill>
                  <a:srgbClr val="FF0000"/>
                </a:solidFill>
                <a:latin typeface="Arial Unicode MS" pitchFamily="34" charset="-128"/>
                <a:cs typeface="Arial" pitchFamily="34" charset="0"/>
              </a:rPr>
              <a:t>      </a:t>
            </a:r>
            <a:endParaRPr lang="en-US" sz="2667" dirty="0">
              <a:solidFill>
                <a:srgbClr val="0070C0"/>
              </a:solidFill>
              <a:latin typeface="Arial Unicode MS" pitchFamily="34" charset="-128"/>
              <a:cs typeface="Arial" pitchFamily="34" charset="0"/>
            </a:endParaRPr>
          </a:p>
          <a:p>
            <a:pPr marL="0" indent="0">
              <a:buNone/>
            </a:pPr>
            <a:endParaRPr lang="en-US" dirty="0"/>
          </a:p>
          <a:p>
            <a:pPr marL="0" indent="0">
              <a:buNone/>
            </a:pPr>
            <a:endParaRPr lang="en-IN" sz="2667" dirty="0">
              <a:solidFill>
                <a:srgbClr val="00B050"/>
              </a:solidFill>
              <a:latin typeface="Times New Roman" pitchFamily="18" charset="0"/>
              <a:cs typeface="Times New Roman" pitchFamily="18" charset="0"/>
            </a:endParaRPr>
          </a:p>
          <a:p>
            <a:pPr marL="0" indent="0">
              <a:buNone/>
            </a:pPr>
            <a:endParaRPr lang="en-US" dirty="0"/>
          </a:p>
        </p:txBody>
      </p:sp>
    </p:spTree>
    <p:extLst>
      <p:ext uri="{BB962C8B-B14F-4D97-AF65-F5344CB8AC3E}">
        <p14:creationId xmlns:p14="http://schemas.microsoft.com/office/powerpoint/2010/main" val="27050687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95469" y="374154"/>
            <a:ext cx="9691531" cy="440926"/>
          </a:xfrm>
        </p:spPr>
        <p:txBody>
          <a:bodyPr/>
          <a:lstStyle/>
          <a:p>
            <a:pPr algn="ctr"/>
            <a:r>
              <a:rPr lang="en-IN" sz="3000" b="1" dirty="0">
                <a:solidFill>
                  <a:schemeClr val="tx1"/>
                </a:solidFill>
              </a:rPr>
              <a:t>Hypertext</a:t>
            </a:r>
            <a:r>
              <a:rPr lang="en-IN" sz="3000" b="1" dirty="0"/>
              <a:t> </a:t>
            </a:r>
            <a:r>
              <a:rPr lang="en-IN" sz="3000" b="1" dirty="0">
                <a:solidFill>
                  <a:schemeClr val="tx1"/>
                </a:solidFill>
              </a:rPr>
              <a:t>Links</a:t>
            </a:r>
          </a:p>
        </p:txBody>
      </p:sp>
      <p:sp>
        <p:nvSpPr>
          <p:cNvPr id="9" name="Text Placeholder 8"/>
          <p:cNvSpPr>
            <a:spLocks noGrp="1"/>
          </p:cNvSpPr>
          <p:nvPr>
            <p:ph type="body" sz="quarter" idx="17"/>
          </p:nvPr>
        </p:nvSpPr>
        <p:spPr/>
        <p:txBody>
          <a:bodyPr>
            <a:normAutofit/>
          </a:bodyPr>
          <a:lstStyle/>
          <a:p>
            <a:pPr marL="0" indent="0">
              <a:lnSpc>
                <a:spcPct val="115000"/>
              </a:lnSpc>
              <a:spcAft>
                <a:spcPts val="833"/>
              </a:spcAft>
              <a:buNone/>
              <a:defRPr/>
            </a:pPr>
            <a:r>
              <a:rPr lang="en-IN" kern="0" dirty="0">
                <a:solidFill>
                  <a:schemeClr val="tx1"/>
                </a:solidFill>
                <a:latin typeface="Roboto Medium"/>
                <a:ea typeface="Calibri"/>
                <a:cs typeface="Times New Roman"/>
              </a:rPr>
              <a:t>Syntax: </a:t>
            </a:r>
          </a:p>
          <a:p>
            <a:pPr marL="0" indent="0">
              <a:lnSpc>
                <a:spcPct val="115000"/>
              </a:lnSpc>
              <a:spcAft>
                <a:spcPts val="833"/>
              </a:spcAft>
              <a:buNone/>
              <a:defRPr/>
            </a:pPr>
            <a:r>
              <a:rPr lang="en-IN" kern="0" dirty="0">
                <a:solidFill>
                  <a:schemeClr val="tx1"/>
                </a:solidFill>
                <a:latin typeface="Roboto Medium"/>
                <a:ea typeface="Calibri"/>
                <a:cs typeface="Times New Roman"/>
              </a:rPr>
              <a:t>&lt;a </a:t>
            </a:r>
            <a:r>
              <a:rPr lang="en-IN" kern="0" dirty="0" err="1">
                <a:solidFill>
                  <a:schemeClr val="tx1"/>
                </a:solidFill>
                <a:latin typeface="Roboto Medium"/>
                <a:ea typeface="Calibri"/>
                <a:cs typeface="Times New Roman"/>
              </a:rPr>
              <a:t>href</a:t>
            </a:r>
            <a:r>
              <a:rPr lang="en-IN" kern="0" dirty="0">
                <a:solidFill>
                  <a:schemeClr val="tx1"/>
                </a:solidFill>
                <a:latin typeface="Roboto Medium"/>
                <a:ea typeface="Calibri"/>
                <a:cs typeface="Times New Roman"/>
              </a:rPr>
              <a:t>="</a:t>
            </a:r>
            <a:r>
              <a:rPr lang="en-IN" i="1" kern="0" dirty="0" err="1">
                <a:solidFill>
                  <a:schemeClr val="tx1"/>
                </a:solidFill>
                <a:latin typeface="Roboto Medium"/>
                <a:ea typeface="Calibri"/>
                <a:cs typeface="Times New Roman"/>
              </a:rPr>
              <a:t>url</a:t>
            </a:r>
            <a:r>
              <a:rPr lang="en-IN" kern="0" dirty="0">
                <a:solidFill>
                  <a:schemeClr val="tx1"/>
                </a:solidFill>
                <a:latin typeface="Roboto Medium"/>
                <a:ea typeface="Calibri"/>
                <a:cs typeface="Times New Roman"/>
              </a:rPr>
              <a:t>"&gt;</a:t>
            </a:r>
            <a:r>
              <a:rPr lang="en-IN" i="1" kern="0" dirty="0">
                <a:solidFill>
                  <a:schemeClr val="tx1"/>
                </a:solidFill>
                <a:latin typeface="Roboto Medium"/>
                <a:ea typeface="Calibri"/>
                <a:cs typeface="Times New Roman"/>
              </a:rPr>
              <a:t>link text</a:t>
            </a:r>
            <a:r>
              <a:rPr lang="en-IN" kern="0" dirty="0">
                <a:solidFill>
                  <a:schemeClr val="tx1"/>
                </a:solidFill>
                <a:latin typeface="Roboto Medium"/>
                <a:ea typeface="Calibri"/>
                <a:cs typeface="Times New Roman"/>
              </a:rPr>
              <a:t>&lt;/a&gt;</a:t>
            </a:r>
          </a:p>
          <a:p>
            <a:pPr marL="0" indent="0">
              <a:lnSpc>
                <a:spcPct val="115000"/>
              </a:lnSpc>
              <a:spcAft>
                <a:spcPts val="833"/>
              </a:spcAft>
              <a:buNone/>
            </a:pPr>
            <a:r>
              <a:rPr lang="en-IN" kern="0" dirty="0">
                <a:solidFill>
                  <a:schemeClr val="tx1"/>
                </a:solidFill>
                <a:latin typeface="Roboto Medium"/>
                <a:ea typeface="Calibri"/>
                <a:cs typeface="Times New Roman"/>
              </a:rPr>
              <a:t>Example: </a:t>
            </a:r>
          </a:p>
          <a:p>
            <a:pPr marL="0" indent="0">
              <a:lnSpc>
                <a:spcPct val="115000"/>
              </a:lnSpc>
              <a:spcAft>
                <a:spcPts val="833"/>
              </a:spcAft>
              <a:buNone/>
            </a:pPr>
            <a:r>
              <a:rPr lang="en-IN" dirty="0">
                <a:solidFill>
                  <a:schemeClr val="tx1"/>
                </a:solidFill>
                <a:latin typeface="Roboto Medium"/>
                <a:ea typeface="Calibri"/>
                <a:cs typeface="Times New Roman"/>
              </a:rPr>
              <a:t>&lt;a </a:t>
            </a:r>
            <a:r>
              <a:rPr lang="en-IN" dirty="0" err="1">
                <a:solidFill>
                  <a:schemeClr val="tx1"/>
                </a:solidFill>
                <a:latin typeface="Roboto Medium"/>
                <a:ea typeface="Calibri"/>
                <a:cs typeface="Times New Roman"/>
              </a:rPr>
              <a:t>href</a:t>
            </a:r>
            <a:r>
              <a:rPr lang="en-IN" dirty="0">
                <a:solidFill>
                  <a:schemeClr val="tx1"/>
                </a:solidFill>
                <a:latin typeface="Roboto Medium"/>
                <a:ea typeface="Calibri"/>
                <a:cs typeface="Times New Roman"/>
              </a:rPr>
              <a:t>="https://www.reva.edu.in"&gt; Visit REVA Website &lt;/a&gt;</a:t>
            </a:r>
          </a:p>
          <a:p>
            <a:pPr marL="0" indent="0" fontAlgn="base">
              <a:lnSpc>
                <a:spcPct val="150000"/>
              </a:lnSpc>
              <a:spcBef>
                <a:spcPct val="0"/>
              </a:spcBef>
              <a:spcAft>
                <a:spcPct val="0"/>
              </a:spcAft>
              <a:buNone/>
            </a:pPr>
            <a:endParaRPr lang="en-US" sz="2667" dirty="0">
              <a:solidFill>
                <a:srgbClr val="0070C0"/>
              </a:solidFill>
              <a:latin typeface="Arial Unicode MS" pitchFamily="34" charset="-128"/>
              <a:cs typeface="Arial" pitchFamily="34" charset="0"/>
            </a:endParaRPr>
          </a:p>
          <a:p>
            <a:pPr marL="0" indent="0" fontAlgn="base">
              <a:lnSpc>
                <a:spcPct val="150000"/>
              </a:lnSpc>
              <a:spcBef>
                <a:spcPct val="0"/>
              </a:spcBef>
              <a:spcAft>
                <a:spcPct val="0"/>
              </a:spcAft>
              <a:buNone/>
            </a:pPr>
            <a:r>
              <a:rPr lang="en-US" sz="2667" dirty="0">
                <a:solidFill>
                  <a:srgbClr val="FF0000"/>
                </a:solidFill>
                <a:latin typeface="Arial Unicode MS" pitchFamily="34" charset="-128"/>
                <a:cs typeface="Arial" pitchFamily="34" charset="0"/>
              </a:rPr>
              <a:t>      </a:t>
            </a:r>
            <a:endParaRPr lang="en-US" sz="2667" dirty="0">
              <a:solidFill>
                <a:srgbClr val="0070C0"/>
              </a:solidFill>
              <a:latin typeface="Arial Unicode MS" pitchFamily="34" charset="-128"/>
              <a:cs typeface="Arial" pitchFamily="34" charset="0"/>
            </a:endParaRPr>
          </a:p>
          <a:p>
            <a:pPr marL="0" indent="0">
              <a:buNone/>
            </a:pPr>
            <a:endParaRPr lang="en-US" dirty="0"/>
          </a:p>
          <a:p>
            <a:pPr marL="0" indent="0">
              <a:buNone/>
            </a:pPr>
            <a:endParaRPr lang="en-IN" sz="2667" dirty="0">
              <a:solidFill>
                <a:srgbClr val="00B050"/>
              </a:solidFill>
              <a:latin typeface="Times New Roman" pitchFamily="18" charset="0"/>
              <a:cs typeface="Times New Roman" pitchFamily="18" charset="0"/>
            </a:endParaRPr>
          </a:p>
          <a:p>
            <a:pPr marL="0" indent="0">
              <a:buNone/>
            </a:pPr>
            <a:endParaRPr lang="en-US" dirty="0"/>
          </a:p>
        </p:txBody>
      </p:sp>
    </p:spTree>
    <p:extLst>
      <p:ext uri="{BB962C8B-B14F-4D97-AF65-F5344CB8AC3E}">
        <p14:creationId xmlns:p14="http://schemas.microsoft.com/office/powerpoint/2010/main" val="1307459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95469" y="374154"/>
            <a:ext cx="9920131" cy="440926"/>
          </a:xfrm>
        </p:spPr>
        <p:txBody>
          <a:bodyPr/>
          <a:lstStyle/>
          <a:p>
            <a:pPr algn="ctr"/>
            <a:r>
              <a:rPr lang="en-IN" sz="4400" b="1" dirty="0">
                <a:solidFill>
                  <a:schemeClr val="tx1"/>
                </a:solidFill>
              </a:rPr>
              <a:t>Hypertext Links</a:t>
            </a:r>
          </a:p>
        </p:txBody>
      </p:sp>
      <p:sp>
        <p:nvSpPr>
          <p:cNvPr id="9" name="Text Placeholder 8"/>
          <p:cNvSpPr>
            <a:spLocks noGrp="1"/>
          </p:cNvSpPr>
          <p:nvPr>
            <p:ph type="body" sz="quarter" idx="17"/>
          </p:nvPr>
        </p:nvSpPr>
        <p:spPr>
          <a:xfrm>
            <a:off x="623391" y="1370483"/>
            <a:ext cx="10959009" cy="4722813"/>
          </a:xfrm>
        </p:spPr>
        <p:txBody>
          <a:bodyPr>
            <a:normAutofit lnSpcReduction="10000"/>
          </a:bodyPr>
          <a:lstStyle/>
          <a:p>
            <a:pPr marL="0" indent="0" fontAlgn="base">
              <a:lnSpc>
                <a:spcPct val="150000"/>
              </a:lnSpc>
              <a:spcBef>
                <a:spcPct val="0"/>
              </a:spcBef>
              <a:spcAft>
                <a:spcPct val="0"/>
              </a:spcAft>
              <a:buNone/>
            </a:pPr>
            <a:r>
              <a:rPr lang="en-US" dirty="0">
                <a:solidFill>
                  <a:schemeClr val="tx1"/>
                </a:solidFill>
                <a:latin typeface="Roboto Medium"/>
                <a:cs typeface="Arial" pitchFamily="34" charset="0"/>
              </a:rPr>
              <a:t>Targets within documents:</a:t>
            </a:r>
          </a:p>
          <a:p>
            <a:pPr marL="0" indent="0" fontAlgn="base">
              <a:lnSpc>
                <a:spcPct val="150000"/>
              </a:lnSpc>
              <a:spcBef>
                <a:spcPct val="0"/>
              </a:spcBef>
              <a:spcAft>
                <a:spcPct val="0"/>
              </a:spcAft>
              <a:buNone/>
            </a:pPr>
            <a:r>
              <a:rPr lang="en-US" dirty="0">
                <a:solidFill>
                  <a:schemeClr val="tx1"/>
                </a:solidFill>
                <a:latin typeface="Roboto Medium"/>
                <a:cs typeface="Arial" pitchFamily="34" charset="0"/>
              </a:rPr>
              <a:t> - If the target is some element within a document, we can   use id in </a:t>
            </a:r>
            <a:r>
              <a:rPr lang="en-US" dirty="0" err="1">
                <a:solidFill>
                  <a:schemeClr val="tx1"/>
                </a:solidFill>
                <a:latin typeface="Roboto Medium"/>
                <a:cs typeface="Arial" pitchFamily="34" charset="0"/>
              </a:rPr>
              <a:t>href</a:t>
            </a:r>
            <a:r>
              <a:rPr lang="en-US" dirty="0">
                <a:solidFill>
                  <a:schemeClr val="tx1"/>
                </a:solidFill>
                <a:latin typeface="Roboto Medium"/>
                <a:cs typeface="Arial" pitchFamily="34" charset="0"/>
              </a:rPr>
              <a:t> attribute </a:t>
            </a:r>
          </a:p>
          <a:p>
            <a:pPr marL="0" indent="0">
              <a:lnSpc>
                <a:spcPct val="115000"/>
              </a:lnSpc>
              <a:spcAft>
                <a:spcPts val="833"/>
              </a:spcAft>
              <a:buNone/>
            </a:pPr>
            <a:r>
              <a:rPr lang="en-IN" kern="0" dirty="0">
                <a:solidFill>
                  <a:schemeClr val="tx1"/>
                </a:solidFill>
                <a:latin typeface="Roboto Medium"/>
                <a:ea typeface="Calibri"/>
                <a:cs typeface="Times New Roman"/>
              </a:rPr>
              <a:t>Example: </a:t>
            </a:r>
          </a:p>
          <a:p>
            <a:pPr marL="0" indent="0">
              <a:lnSpc>
                <a:spcPct val="115000"/>
              </a:lnSpc>
              <a:spcAft>
                <a:spcPts val="833"/>
              </a:spcAft>
              <a:buNone/>
            </a:pPr>
            <a:r>
              <a:rPr lang="en-IN" dirty="0">
                <a:solidFill>
                  <a:schemeClr val="tx1"/>
                </a:solidFill>
                <a:latin typeface="Roboto Medium"/>
                <a:ea typeface="Calibri"/>
                <a:cs typeface="Times New Roman"/>
              </a:rPr>
              <a:t>&lt;a </a:t>
            </a:r>
            <a:r>
              <a:rPr lang="en-IN" dirty="0" err="1">
                <a:solidFill>
                  <a:schemeClr val="tx1"/>
                </a:solidFill>
                <a:latin typeface="Roboto Medium"/>
                <a:ea typeface="Calibri"/>
                <a:cs typeface="Times New Roman"/>
              </a:rPr>
              <a:t>href</a:t>
            </a:r>
            <a:r>
              <a:rPr lang="en-IN" dirty="0">
                <a:solidFill>
                  <a:schemeClr val="tx1"/>
                </a:solidFill>
                <a:latin typeface="Roboto Medium"/>
                <a:ea typeface="Calibri"/>
                <a:cs typeface="Times New Roman"/>
              </a:rPr>
              <a:t>="#top"&gt;Top&lt;/a&gt;</a:t>
            </a:r>
          </a:p>
          <a:p>
            <a:pPr marL="0" indent="0">
              <a:lnSpc>
                <a:spcPct val="115000"/>
              </a:lnSpc>
              <a:spcAft>
                <a:spcPts val="833"/>
              </a:spcAft>
              <a:buNone/>
            </a:pPr>
            <a:r>
              <a:rPr lang="en-IN" dirty="0">
                <a:solidFill>
                  <a:schemeClr val="tx1"/>
                </a:solidFill>
                <a:latin typeface="Roboto Medium"/>
                <a:ea typeface="Calibri"/>
                <a:cs typeface="Times New Roman"/>
              </a:rPr>
              <a:t>&lt;a </a:t>
            </a:r>
            <a:r>
              <a:rPr lang="en-IN" dirty="0" err="1">
                <a:solidFill>
                  <a:schemeClr val="tx1"/>
                </a:solidFill>
                <a:latin typeface="Roboto Medium"/>
                <a:ea typeface="Calibri"/>
                <a:cs typeface="Times New Roman"/>
              </a:rPr>
              <a:t>href</a:t>
            </a:r>
            <a:r>
              <a:rPr lang="en-IN" dirty="0">
                <a:solidFill>
                  <a:schemeClr val="tx1"/>
                </a:solidFill>
                <a:latin typeface="Roboto Medium"/>
                <a:ea typeface="Calibri"/>
                <a:cs typeface="Times New Roman"/>
              </a:rPr>
              <a:t>=“#CSA”&gt; School of CSA &lt;/a&gt; </a:t>
            </a:r>
          </a:p>
          <a:p>
            <a:pPr marL="0" indent="0" fontAlgn="base">
              <a:lnSpc>
                <a:spcPct val="150000"/>
              </a:lnSpc>
              <a:spcBef>
                <a:spcPct val="0"/>
              </a:spcBef>
              <a:spcAft>
                <a:spcPct val="0"/>
              </a:spcAft>
              <a:buNone/>
            </a:pPr>
            <a:endParaRPr lang="en-US" sz="2667" dirty="0">
              <a:solidFill>
                <a:srgbClr val="0070C0"/>
              </a:solidFill>
              <a:latin typeface="Arial Unicode MS" pitchFamily="34" charset="-128"/>
              <a:cs typeface="Arial" pitchFamily="34" charset="0"/>
            </a:endParaRPr>
          </a:p>
          <a:p>
            <a:pPr marL="0" indent="0" fontAlgn="base">
              <a:lnSpc>
                <a:spcPct val="150000"/>
              </a:lnSpc>
              <a:spcBef>
                <a:spcPct val="0"/>
              </a:spcBef>
              <a:spcAft>
                <a:spcPct val="0"/>
              </a:spcAft>
              <a:buNone/>
            </a:pPr>
            <a:r>
              <a:rPr lang="en-US" sz="2667" dirty="0">
                <a:solidFill>
                  <a:srgbClr val="FF0000"/>
                </a:solidFill>
                <a:latin typeface="Arial Unicode MS" pitchFamily="34" charset="-128"/>
                <a:cs typeface="Arial" pitchFamily="34" charset="0"/>
              </a:rPr>
              <a:t>      </a:t>
            </a:r>
            <a:endParaRPr lang="en-US" sz="2667" dirty="0">
              <a:solidFill>
                <a:srgbClr val="0070C0"/>
              </a:solidFill>
              <a:latin typeface="Arial Unicode MS" pitchFamily="34" charset="-128"/>
              <a:cs typeface="Arial" pitchFamily="34" charset="0"/>
            </a:endParaRPr>
          </a:p>
          <a:p>
            <a:pPr marL="0" indent="0">
              <a:buNone/>
            </a:pPr>
            <a:endParaRPr lang="en-US" dirty="0"/>
          </a:p>
          <a:p>
            <a:pPr marL="0" indent="0">
              <a:buNone/>
            </a:pPr>
            <a:endParaRPr lang="en-IN" sz="2667" dirty="0">
              <a:solidFill>
                <a:srgbClr val="00B050"/>
              </a:solidFill>
              <a:latin typeface="Times New Roman" pitchFamily="18" charset="0"/>
              <a:cs typeface="Times New Roman" pitchFamily="18" charset="0"/>
            </a:endParaRPr>
          </a:p>
          <a:p>
            <a:pPr marL="0" indent="0">
              <a:buNone/>
            </a:pPr>
            <a:endParaRPr lang="en-US" dirty="0"/>
          </a:p>
        </p:txBody>
      </p:sp>
    </p:spTree>
    <p:extLst>
      <p:ext uri="{BB962C8B-B14F-4D97-AF65-F5344CB8AC3E}">
        <p14:creationId xmlns:p14="http://schemas.microsoft.com/office/powerpoint/2010/main" val="12322256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95469" y="374154"/>
            <a:ext cx="10072531" cy="440926"/>
          </a:xfrm>
        </p:spPr>
        <p:txBody>
          <a:bodyPr/>
          <a:lstStyle/>
          <a:p>
            <a:pPr algn="ctr"/>
            <a:r>
              <a:rPr lang="en-US" sz="4400" dirty="0">
                <a:solidFill>
                  <a:schemeClr val="tx1"/>
                </a:solidFill>
              </a:rPr>
              <a:t>Quiz </a:t>
            </a:r>
            <a:r>
              <a:rPr lang="en-US" sz="4400" dirty="0"/>
              <a:t> </a:t>
            </a:r>
          </a:p>
        </p:txBody>
      </p:sp>
      <p:sp>
        <p:nvSpPr>
          <p:cNvPr id="6" name="Text Placeholder 5"/>
          <p:cNvSpPr>
            <a:spLocks noGrp="1"/>
          </p:cNvSpPr>
          <p:nvPr>
            <p:ph type="body" sz="quarter" idx="17"/>
          </p:nvPr>
        </p:nvSpPr>
        <p:spPr>
          <a:xfrm>
            <a:off x="623391" y="1370483"/>
            <a:ext cx="10425609" cy="4722813"/>
          </a:xfrm>
        </p:spPr>
        <p:txBody>
          <a:bodyPr>
            <a:normAutofit lnSpcReduction="10000"/>
          </a:bodyPr>
          <a:lstStyle/>
          <a:p>
            <a:pPr marL="428608" indent="-428608">
              <a:buAutoNum type="arabicPeriod"/>
            </a:pPr>
            <a:r>
              <a:rPr lang="en-US" dirty="0">
                <a:solidFill>
                  <a:schemeClr val="tx1"/>
                </a:solidFill>
              </a:rPr>
              <a:t>The ____ language allows more than one method in a single class</a:t>
            </a:r>
          </a:p>
          <a:p>
            <a:r>
              <a:rPr lang="en-US" dirty="0">
                <a:solidFill>
                  <a:schemeClr val="tx1"/>
                </a:solidFill>
              </a:rPr>
              <a:t>A) c#  		  B) J#</a:t>
            </a:r>
          </a:p>
          <a:p>
            <a:r>
              <a:rPr lang="en-US" dirty="0">
                <a:solidFill>
                  <a:schemeClr val="tx1"/>
                </a:solidFill>
              </a:rPr>
              <a:t>C) vc++  		 D) c++</a:t>
            </a:r>
          </a:p>
          <a:p>
            <a:pPr marL="0" indent="0">
              <a:buNone/>
            </a:pPr>
            <a:endParaRPr lang="en-US" dirty="0">
              <a:solidFill>
                <a:schemeClr val="tx1"/>
              </a:solidFill>
            </a:endParaRPr>
          </a:p>
          <a:p>
            <a:pPr marL="0" indent="0">
              <a:buNone/>
            </a:pPr>
            <a:r>
              <a:rPr lang="en-US" dirty="0">
                <a:solidFill>
                  <a:schemeClr val="tx1"/>
                </a:solidFill>
              </a:rPr>
              <a:t>Answer : A</a:t>
            </a:r>
          </a:p>
          <a:p>
            <a:endParaRPr lang="en-US" dirty="0">
              <a:solidFill>
                <a:schemeClr val="tx1"/>
              </a:solidFill>
            </a:endParaRPr>
          </a:p>
          <a:p>
            <a:pPr marL="0" indent="0">
              <a:buNone/>
            </a:pPr>
            <a:r>
              <a:rPr lang="en-US" dirty="0">
                <a:solidFill>
                  <a:schemeClr val="tx1"/>
                </a:solidFill>
              </a:rPr>
              <a:t>2. All C# applications begin execution by calling the _____ method.</a:t>
            </a:r>
          </a:p>
          <a:p>
            <a:r>
              <a:rPr lang="en-US" dirty="0">
                <a:solidFill>
                  <a:schemeClr val="tx1"/>
                </a:solidFill>
              </a:rPr>
              <a:t> A)Main()                 B) Submain()</a:t>
            </a:r>
          </a:p>
          <a:p>
            <a:r>
              <a:rPr lang="en-US" dirty="0">
                <a:solidFill>
                  <a:schemeClr val="tx1"/>
                </a:solidFill>
              </a:rPr>
              <a:t>C) namespace ()       D) Class()</a:t>
            </a:r>
          </a:p>
          <a:p>
            <a:pPr marL="0" indent="0">
              <a:buNone/>
            </a:pPr>
            <a:endParaRPr lang="en-US" dirty="0">
              <a:solidFill>
                <a:schemeClr val="tx1"/>
              </a:solidFill>
            </a:endParaRPr>
          </a:p>
          <a:p>
            <a:pPr marL="0" indent="0">
              <a:buNone/>
            </a:pPr>
            <a:r>
              <a:rPr lang="en-US" dirty="0">
                <a:solidFill>
                  <a:schemeClr val="tx1"/>
                </a:solidFill>
              </a:rPr>
              <a:t>Answer : B</a:t>
            </a: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2997821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ctr"/>
            <a:r>
              <a:rPr lang="en-IN" sz="4400" dirty="0">
                <a:solidFill>
                  <a:schemeClr val="tx1"/>
                </a:solidFill>
              </a:rPr>
              <a:t>List</a:t>
            </a:r>
            <a:r>
              <a:rPr lang="en-IN" sz="3000" b="1" dirty="0"/>
              <a:t> </a:t>
            </a:r>
          </a:p>
        </p:txBody>
      </p:sp>
      <p:sp>
        <p:nvSpPr>
          <p:cNvPr id="9" name="Text Placeholder 8"/>
          <p:cNvSpPr>
            <a:spLocks noGrp="1"/>
          </p:cNvSpPr>
          <p:nvPr>
            <p:ph type="body" sz="quarter" idx="17"/>
          </p:nvPr>
        </p:nvSpPr>
        <p:spPr>
          <a:xfrm>
            <a:off x="623391" y="1370483"/>
            <a:ext cx="10578009" cy="4722813"/>
          </a:xfrm>
        </p:spPr>
        <p:txBody>
          <a:bodyPr/>
          <a:lstStyle/>
          <a:p>
            <a:pPr marL="0" indent="0" fontAlgn="base">
              <a:lnSpc>
                <a:spcPct val="150000"/>
              </a:lnSpc>
              <a:spcBef>
                <a:spcPct val="0"/>
              </a:spcBef>
              <a:spcAft>
                <a:spcPct val="0"/>
              </a:spcAft>
              <a:buNone/>
            </a:pPr>
            <a:r>
              <a:rPr lang="en-US" dirty="0">
                <a:solidFill>
                  <a:schemeClr val="tx1"/>
                </a:solidFill>
                <a:latin typeface="Roboto Medium"/>
                <a:cs typeface="Times New Roman" panose="02020603050405020304" pitchFamily="18" charset="0"/>
              </a:rPr>
              <a:t>They are 3 types of List. They are </a:t>
            </a:r>
          </a:p>
          <a:p>
            <a:pPr marL="380985" indent="-380985" fontAlgn="base">
              <a:lnSpc>
                <a:spcPct val="150000"/>
              </a:lnSpc>
              <a:spcBef>
                <a:spcPct val="0"/>
              </a:spcBef>
              <a:spcAft>
                <a:spcPct val="0"/>
              </a:spcAft>
              <a:buFont typeface="Wingdings" panose="05000000000000000000" pitchFamily="2" charset="2"/>
              <a:buChar char="Ø"/>
            </a:pPr>
            <a:r>
              <a:rPr lang="en-US" dirty="0">
                <a:solidFill>
                  <a:schemeClr val="tx1"/>
                </a:solidFill>
                <a:latin typeface="Roboto Medium"/>
                <a:cs typeface="Times New Roman" panose="02020603050405020304" pitchFamily="18" charset="0"/>
              </a:rPr>
              <a:t>Ordered list</a:t>
            </a:r>
          </a:p>
          <a:p>
            <a:pPr marL="380985" indent="-380985" fontAlgn="base">
              <a:lnSpc>
                <a:spcPct val="150000"/>
              </a:lnSpc>
              <a:spcBef>
                <a:spcPct val="0"/>
              </a:spcBef>
              <a:spcAft>
                <a:spcPct val="0"/>
              </a:spcAft>
              <a:buFont typeface="Wingdings" panose="05000000000000000000" pitchFamily="2" charset="2"/>
              <a:buChar char="Ø"/>
            </a:pPr>
            <a:r>
              <a:rPr lang="en-US" dirty="0">
                <a:solidFill>
                  <a:schemeClr val="tx1"/>
                </a:solidFill>
                <a:latin typeface="Roboto Medium"/>
                <a:cs typeface="Times New Roman" panose="02020603050405020304" pitchFamily="18" charset="0"/>
              </a:rPr>
              <a:t>Unordered list</a:t>
            </a:r>
          </a:p>
          <a:p>
            <a:pPr marL="380985" indent="-380985" fontAlgn="base">
              <a:lnSpc>
                <a:spcPct val="150000"/>
              </a:lnSpc>
              <a:spcBef>
                <a:spcPct val="0"/>
              </a:spcBef>
              <a:spcAft>
                <a:spcPct val="0"/>
              </a:spcAft>
              <a:buFont typeface="Wingdings" panose="05000000000000000000" pitchFamily="2" charset="2"/>
              <a:buChar char="Ø"/>
            </a:pPr>
            <a:r>
              <a:rPr lang="en-US" dirty="0">
                <a:solidFill>
                  <a:schemeClr val="tx1"/>
                </a:solidFill>
                <a:latin typeface="Roboto Medium"/>
                <a:cs typeface="Times New Roman" panose="02020603050405020304" pitchFamily="18" charset="0"/>
              </a:rPr>
              <a:t>Definition list </a:t>
            </a:r>
          </a:p>
          <a:p>
            <a:pPr marL="0" indent="0" fontAlgn="base">
              <a:lnSpc>
                <a:spcPct val="150000"/>
              </a:lnSpc>
              <a:spcBef>
                <a:spcPct val="0"/>
              </a:spcBef>
              <a:spcAft>
                <a:spcPct val="0"/>
              </a:spcAft>
              <a:buNone/>
            </a:pPr>
            <a:r>
              <a:rPr lang="en-US" dirty="0">
                <a:solidFill>
                  <a:schemeClr val="tx1"/>
                </a:solidFill>
                <a:latin typeface="Roboto Medium"/>
                <a:cs typeface="Arial" pitchFamily="34" charset="0"/>
              </a:rPr>
              <a:t>Order list      </a:t>
            </a:r>
          </a:p>
          <a:p>
            <a:pPr marL="380985" indent="-380985">
              <a:buFont typeface="Wingdings" panose="05000000000000000000" pitchFamily="2" charset="2"/>
              <a:buChar char="Ø"/>
            </a:pPr>
            <a:r>
              <a:rPr lang="en-US" dirty="0">
                <a:solidFill>
                  <a:schemeClr val="tx1"/>
                </a:solidFill>
                <a:latin typeface="Roboto Medium"/>
                <a:cs typeface="Times New Roman" panose="02020603050405020304" pitchFamily="18" charset="0"/>
              </a:rPr>
              <a:t>The &lt;</a:t>
            </a:r>
            <a:r>
              <a:rPr lang="en-US" dirty="0" err="1">
                <a:solidFill>
                  <a:schemeClr val="tx1"/>
                </a:solidFill>
                <a:latin typeface="Roboto Medium"/>
                <a:cs typeface="Times New Roman" panose="02020603050405020304" pitchFamily="18" charset="0"/>
              </a:rPr>
              <a:t>ol</a:t>
            </a:r>
            <a:r>
              <a:rPr lang="en-US" dirty="0">
                <a:solidFill>
                  <a:schemeClr val="tx1"/>
                </a:solidFill>
                <a:latin typeface="Roboto Medium"/>
                <a:cs typeface="Times New Roman" panose="02020603050405020304" pitchFamily="18" charset="0"/>
              </a:rPr>
              <a:t>&gt; tag defines an ordered list. An ordered list can be numerical or alphabetical.</a:t>
            </a:r>
          </a:p>
          <a:p>
            <a:pPr marL="380985" indent="-380985">
              <a:buFont typeface="Wingdings" panose="05000000000000000000" pitchFamily="2" charset="2"/>
              <a:buChar char="Ø"/>
            </a:pPr>
            <a:r>
              <a:rPr lang="en-US" dirty="0">
                <a:solidFill>
                  <a:schemeClr val="tx1"/>
                </a:solidFill>
                <a:latin typeface="Roboto Medium"/>
                <a:cs typeface="Times New Roman" panose="02020603050405020304" pitchFamily="18" charset="0"/>
              </a:rPr>
              <a:t>The &lt;li&gt; tag is used to define each list item.</a:t>
            </a:r>
          </a:p>
          <a:p>
            <a:pPr marL="0" indent="0">
              <a:buNone/>
            </a:pPr>
            <a:endParaRPr lang="en-US" dirty="0">
              <a:solidFill>
                <a:schemeClr val="tx1"/>
              </a:solidFill>
              <a:latin typeface="Roboto Medium"/>
              <a:cs typeface="Times New Roman" panose="02020603050405020304" pitchFamily="18" charset="0"/>
            </a:endParaRPr>
          </a:p>
          <a:p>
            <a:pPr marL="0" indent="0" fontAlgn="base">
              <a:lnSpc>
                <a:spcPct val="150000"/>
              </a:lnSpc>
              <a:spcBef>
                <a:spcPct val="0"/>
              </a:spcBef>
              <a:spcAft>
                <a:spcPct val="0"/>
              </a:spcAft>
              <a:buNone/>
            </a:pPr>
            <a:endParaRPr lang="en-US" dirty="0">
              <a:latin typeface="Roboto Medium"/>
              <a:cs typeface="Times New Roman" panose="02020603050405020304" pitchFamily="18" charset="0"/>
            </a:endParaRPr>
          </a:p>
          <a:p>
            <a:pPr marL="0" indent="0" fontAlgn="base">
              <a:lnSpc>
                <a:spcPct val="150000"/>
              </a:lnSpc>
              <a:spcBef>
                <a:spcPct val="0"/>
              </a:spcBef>
              <a:spcAft>
                <a:spcPct val="0"/>
              </a:spcAft>
              <a:buNone/>
            </a:pPr>
            <a:r>
              <a:rPr lang="en-US" sz="2667" dirty="0">
                <a:solidFill>
                  <a:srgbClr val="0070C0"/>
                </a:solidFill>
                <a:latin typeface="Times New Roman" panose="02020603050405020304" pitchFamily="18" charset="0"/>
                <a:cs typeface="Times New Roman" panose="02020603050405020304" pitchFamily="18" charset="0"/>
              </a:rPr>
              <a:t> 					</a:t>
            </a:r>
            <a:endParaRPr lang="en-IN" sz="2667" dirty="0">
              <a:solidFill>
                <a:srgbClr val="00B050"/>
              </a:solidFill>
              <a:latin typeface="Times New Roman" pitchFamily="18" charset="0"/>
              <a:cs typeface="Times New Roman" pitchFamily="18" charset="0"/>
            </a:endParaRPr>
          </a:p>
          <a:p>
            <a:pPr marL="0" indent="0">
              <a:buNone/>
            </a:pPr>
            <a:endParaRPr lang="en-US" dirty="0"/>
          </a:p>
        </p:txBody>
      </p:sp>
    </p:spTree>
    <p:extLst>
      <p:ext uri="{BB962C8B-B14F-4D97-AF65-F5344CB8AC3E}">
        <p14:creationId xmlns:p14="http://schemas.microsoft.com/office/powerpoint/2010/main" val="33683902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ctr"/>
            <a:r>
              <a:rPr lang="en-IN" sz="4400" b="1" dirty="0">
                <a:ln w="17780" cmpd="sng">
                  <a:solidFill>
                    <a:srgbClr val="FFFFFF"/>
                  </a:solidFill>
                  <a:prstDash val="solid"/>
                  <a:miter lim="800000"/>
                </a:ln>
                <a:solidFill>
                  <a:schemeClr val="tx1"/>
                </a:solidFill>
              </a:rPr>
              <a:t>List</a:t>
            </a:r>
            <a:r>
              <a:rPr lang="en-IN" sz="3000" b="1" dirty="0">
                <a:ln w="17780" cmpd="sng">
                  <a:solidFill>
                    <a:srgbClr val="FFFFFF"/>
                  </a:solidFill>
                  <a:prstDash val="solid"/>
                  <a:miter lim="800000"/>
                </a:ln>
                <a:solidFill>
                  <a:schemeClr val="tx1"/>
                </a:solidFill>
              </a:rPr>
              <a:t> </a:t>
            </a:r>
            <a:endParaRPr lang="en-IN" sz="3000" b="1" dirty="0">
              <a:ln w="17780" cmpd="sng">
                <a:solidFill>
                  <a:srgbClr val="FFFFFF"/>
                </a:solidFill>
                <a:prstDash val="solid"/>
                <a:miter lim="800000"/>
              </a:ln>
              <a:solidFill>
                <a:schemeClr val="tx1"/>
              </a:solidFill>
              <a:effectLst>
                <a:outerShdw blurRad="50800" algn="tl" rotWithShape="0">
                  <a:srgbClr val="000000"/>
                </a:outerShdw>
              </a:effectLst>
            </a:endParaRPr>
          </a:p>
        </p:txBody>
      </p:sp>
      <p:sp>
        <p:nvSpPr>
          <p:cNvPr id="9" name="Text Placeholder 8"/>
          <p:cNvSpPr>
            <a:spLocks noGrp="1"/>
          </p:cNvSpPr>
          <p:nvPr>
            <p:ph type="body" sz="quarter" idx="17"/>
          </p:nvPr>
        </p:nvSpPr>
        <p:spPr>
          <a:xfrm>
            <a:off x="623391" y="815081"/>
            <a:ext cx="10197009" cy="5278216"/>
          </a:xfrm>
        </p:spPr>
        <p:txBody>
          <a:bodyPr>
            <a:noAutofit/>
          </a:bodyPr>
          <a:lstStyle/>
          <a:p>
            <a:pPr marL="0" indent="0">
              <a:lnSpc>
                <a:spcPct val="100000"/>
              </a:lnSpc>
              <a:spcBef>
                <a:spcPts val="0"/>
              </a:spcBef>
              <a:spcAft>
                <a:spcPts val="500"/>
              </a:spcAft>
              <a:buNone/>
            </a:pPr>
            <a:r>
              <a:rPr lang="it-IT" sz="1800" b="1" dirty="0">
                <a:solidFill>
                  <a:schemeClr val="tx1"/>
                </a:solidFill>
                <a:latin typeface="Roboto Medium"/>
                <a:cs typeface="Times New Roman" pitchFamily="18" charset="0"/>
              </a:rPr>
              <a:t>&lt;!DOCTYPE html&gt;</a:t>
            </a:r>
          </a:p>
          <a:p>
            <a:pPr marL="0" indent="0">
              <a:lnSpc>
                <a:spcPct val="100000"/>
              </a:lnSpc>
              <a:spcBef>
                <a:spcPts val="0"/>
              </a:spcBef>
              <a:spcAft>
                <a:spcPts val="500"/>
              </a:spcAft>
              <a:buNone/>
            </a:pPr>
            <a:r>
              <a:rPr lang="it-IT" sz="1800" b="1" dirty="0">
                <a:solidFill>
                  <a:schemeClr val="tx1"/>
                </a:solidFill>
                <a:latin typeface="Roboto Medium"/>
                <a:cs typeface="Times New Roman" pitchFamily="18" charset="0"/>
              </a:rPr>
              <a:t>&lt;html&gt;								</a:t>
            </a:r>
          </a:p>
          <a:p>
            <a:pPr marL="0" indent="0">
              <a:lnSpc>
                <a:spcPct val="100000"/>
              </a:lnSpc>
              <a:spcBef>
                <a:spcPts val="0"/>
              </a:spcBef>
              <a:spcAft>
                <a:spcPts val="500"/>
              </a:spcAft>
              <a:buNone/>
            </a:pPr>
            <a:r>
              <a:rPr lang="it-IT" sz="1800" b="1" dirty="0">
                <a:solidFill>
                  <a:schemeClr val="tx1"/>
                </a:solidFill>
                <a:latin typeface="Roboto Medium"/>
                <a:cs typeface="Times New Roman" pitchFamily="18" charset="0"/>
              </a:rPr>
              <a:t>&lt;body&gt;</a:t>
            </a:r>
          </a:p>
          <a:p>
            <a:pPr marL="0" indent="0">
              <a:lnSpc>
                <a:spcPct val="100000"/>
              </a:lnSpc>
              <a:spcBef>
                <a:spcPts val="0"/>
              </a:spcBef>
              <a:spcAft>
                <a:spcPts val="500"/>
              </a:spcAft>
              <a:buNone/>
            </a:pPr>
            <a:r>
              <a:rPr lang="it-IT" sz="1800" b="1" dirty="0">
                <a:solidFill>
                  <a:schemeClr val="tx1"/>
                </a:solidFill>
                <a:latin typeface="Roboto Medium"/>
                <a:cs typeface="Times New Roman" pitchFamily="18" charset="0"/>
              </a:rPr>
              <a:t>&lt;h1&gt;The ol element&lt;/h1&gt;</a:t>
            </a:r>
          </a:p>
          <a:p>
            <a:pPr marL="0" indent="0">
              <a:lnSpc>
                <a:spcPct val="100000"/>
              </a:lnSpc>
              <a:spcBef>
                <a:spcPts val="0"/>
              </a:spcBef>
              <a:spcAft>
                <a:spcPts val="500"/>
              </a:spcAft>
              <a:buNone/>
            </a:pPr>
            <a:r>
              <a:rPr lang="it-IT" sz="1800" b="1" dirty="0">
                <a:solidFill>
                  <a:schemeClr val="tx1"/>
                </a:solidFill>
                <a:latin typeface="Roboto Medium"/>
                <a:cs typeface="Times New Roman" pitchFamily="18" charset="0"/>
              </a:rPr>
              <a:t>&lt;ol&gt;</a:t>
            </a:r>
          </a:p>
          <a:p>
            <a:pPr marL="0" indent="0">
              <a:lnSpc>
                <a:spcPct val="100000"/>
              </a:lnSpc>
              <a:spcBef>
                <a:spcPts val="0"/>
              </a:spcBef>
              <a:spcAft>
                <a:spcPts val="500"/>
              </a:spcAft>
              <a:buNone/>
            </a:pPr>
            <a:r>
              <a:rPr lang="it-IT" sz="1800" b="1" dirty="0">
                <a:solidFill>
                  <a:schemeClr val="tx1"/>
                </a:solidFill>
                <a:latin typeface="Roboto Medium"/>
                <a:cs typeface="Times New Roman" pitchFamily="18" charset="0"/>
              </a:rPr>
              <a:t>  &lt;li&gt;Coffee&lt;/li&gt;                                      1. coffee</a:t>
            </a:r>
          </a:p>
          <a:p>
            <a:pPr marL="0" indent="0">
              <a:lnSpc>
                <a:spcPct val="100000"/>
              </a:lnSpc>
              <a:spcBef>
                <a:spcPts val="0"/>
              </a:spcBef>
              <a:spcAft>
                <a:spcPts val="500"/>
              </a:spcAft>
              <a:buNone/>
            </a:pPr>
            <a:r>
              <a:rPr lang="it-IT" sz="1800" b="1" dirty="0">
                <a:solidFill>
                  <a:schemeClr val="tx1"/>
                </a:solidFill>
                <a:latin typeface="Roboto Medium"/>
                <a:cs typeface="Times New Roman" pitchFamily="18" charset="0"/>
              </a:rPr>
              <a:t>  &lt;li&gt;Tea&lt;/li&gt;			2.Tea</a:t>
            </a:r>
          </a:p>
          <a:p>
            <a:pPr marL="0" indent="0">
              <a:lnSpc>
                <a:spcPct val="100000"/>
              </a:lnSpc>
              <a:spcBef>
                <a:spcPts val="0"/>
              </a:spcBef>
              <a:spcAft>
                <a:spcPts val="500"/>
              </a:spcAft>
              <a:buNone/>
            </a:pPr>
            <a:r>
              <a:rPr lang="it-IT" sz="1800" b="1" dirty="0">
                <a:solidFill>
                  <a:schemeClr val="tx1"/>
                </a:solidFill>
                <a:latin typeface="Roboto Medium"/>
                <a:cs typeface="Times New Roman" pitchFamily="18" charset="0"/>
              </a:rPr>
              <a:t>  &lt;li&gt;Milk&lt;/li&gt;			3. Milk </a:t>
            </a:r>
          </a:p>
          <a:p>
            <a:pPr marL="0" indent="0">
              <a:lnSpc>
                <a:spcPct val="100000"/>
              </a:lnSpc>
              <a:spcBef>
                <a:spcPts val="0"/>
              </a:spcBef>
              <a:spcAft>
                <a:spcPts val="500"/>
              </a:spcAft>
              <a:buNone/>
            </a:pPr>
            <a:r>
              <a:rPr lang="it-IT" sz="1800" b="1" dirty="0">
                <a:solidFill>
                  <a:schemeClr val="tx1"/>
                </a:solidFill>
                <a:latin typeface="Roboto Medium"/>
                <a:cs typeface="Times New Roman" pitchFamily="18" charset="0"/>
              </a:rPr>
              <a:t>&lt;/ol&gt;</a:t>
            </a:r>
          </a:p>
          <a:p>
            <a:pPr marL="0" indent="0">
              <a:lnSpc>
                <a:spcPct val="100000"/>
              </a:lnSpc>
              <a:spcBef>
                <a:spcPts val="0"/>
              </a:spcBef>
              <a:spcAft>
                <a:spcPts val="500"/>
              </a:spcAft>
              <a:buNone/>
            </a:pPr>
            <a:r>
              <a:rPr lang="it-IT" sz="1800" b="1" dirty="0">
                <a:solidFill>
                  <a:schemeClr val="tx1"/>
                </a:solidFill>
                <a:latin typeface="Roboto Medium"/>
                <a:cs typeface="Times New Roman" pitchFamily="18" charset="0"/>
              </a:rPr>
              <a:t>&lt;ol start="50"&gt;			50 .Coffee</a:t>
            </a:r>
          </a:p>
          <a:p>
            <a:pPr marL="0" indent="0">
              <a:lnSpc>
                <a:spcPct val="100000"/>
              </a:lnSpc>
              <a:spcBef>
                <a:spcPts val="0"/>
              </a:spcBef>
              <a:spcAft>
                <a:spcPts val="500"/>
              </a:spcAft>
              <a:buNone/>
            </a:pPr>
            <a:r>
              <a:rPr lang="it-IT" sz="1800" b="1" dirty="0">
                <a:solidFill>
                  <a:schemeClr val="tx1"/>
                </a:solidFill>
                <a:latin typeface="Roboto Medium"/>
                <a:cs typeface="Times New Roman" pitchFamily="18" charset="0"/>
              </a:rPr>
              <a:t>  &lt;li&gt;Coffee&lt;/li&gt;			51.Tea</a:t>
            </a:r>
          </a:p>
          <a:p>
            <a:pPr marL="0" indent="0">
              <a:lnSpc>
                <a:spcPct val="100000"/>
              </a:lnSpc>
              <a:spcBef>
                <a:spcPts val="0"/>
              </a:spcBef>
              <a:spcAft>
                <a:spcPts val="500"/>
              </a:spcAft>
              <a:buNone/>
            </a:pPr>
            <a:r>
              <a:rPr lang="it-IT" sz="1800" b="1" dirty="0">
                <a:solidFill>
                  <a:schemeClr val="tx1"/>
                </a:solidFill>
                <a:latin typeface="Roboto Medium"/>
                <a:cs typeface="Times New Roman" pitchFamily="18" charset="0"/>
              </a:rPr>
              <a:t>  &lt;li&gt;Tea&lt;/li&gt;			52.Milk </a:t>
            </a:r>
          </a:p>
          <a:p>
            <a:pPr marL="0" indent="0">
              <a:lnSpc>
                <a:spcPct val="100000"/>
              </a:lnSpc>
              <a:spcBef>
                <a:spcPts val="0"/>
              </a:spcBef>
              <a:spcAft>
                <a:spcPts val="500"/>
              </a:spcAft>
              <a:buNone/>
            </a:pPr>
            <a:r>
              <a:rPr lang="it-IT" sz="1800" b="1" dirty="0">
                <a:solidFill>
                  <a:schemeClr val="tx1"/>
                </a:solidFill>
                <a:latin typeface="Roboto Medium"/>
                <a:cs typeface="Times New Roman" pitchFamily="18" charset="0"/>
              </a:rPr>
              <a:t>  &lt;li&gt;Milk&lt;/li&gt;</a:t>
            </a:r>
          </a:p>
          <a:p>
            <a:pPr marL="0" indent="0">
              <a:lnSpc>
                <a:spcPct val="100000"/>
              </a:lnSpc>
              <a:spcBef>
                <a:spcPts val="0"/>
              </a:spcBef>
              <a:spcAft>
                <a:spcPts val="500"/>
              </a:spcAft>
              <a:buNone/>
            </a:pPr>
            <a:r>
              <a:rPr lang="it-IT" sz="1800" b="1" dirty="0">
                <a:solidFill>
                  <a:schemeClr val="tx1"/>
                </a:solidFill>
                <a:latin typeface="Roboto Medium"/>
                <a:cs typeface="Times New Roman" pitchFamily="18" charset="0"/>
              </a:rPr>
              <a:t>&lt;/ol&gt;</a:t>
            </a:r>
          </a:p>
          <a:p>
            <a:pPr marL="0" indent="0">
              <a:spcAft>
                <a:spcPts val="500"/>
              </a:spcAft>
              <a:buNone/>
            </a:pPr>
            <a:r>
              <a:rPr lang="it-IT" sz="1800" b="1" dirty="0">
                <a:solidFill>
                  <a:schemeClr val="tx1"/>
                </a:solidFill>
                <a:latin typeface="Roboto Medium"/>
                <a:cs typeface="Times New Roman" pitchFamily="18" charset="0"/>
              </a:rPr>
              <a:t>&lt;/body&gt; &lt;/html &gt;</a:t>
            </a:r>
          </a:p>
          <a:p>
            <a:pPr marL="0" indent="0">
              <a:spcAft>
                <a:spcPts val="500"/>
              </a:spcAft>
              <a:buNone/>
            </a:pPr>
            <a:r>
              <a:rPr lang="it-IT" sz="1800" dirty="0">
                <a:solidFill>
                  <a:schemeClr val="tx1"/>
                </a:solidFill>
                <a:latin typeface="Roboto Medium"/>
                <a:cs typeface="Times New Roman" pitchFamily="18" charset="0"/>
              </a:rPr>
              <a:t> </a:t>
            </a:r>
            <a:endParaRPr lang="en-US" sz="1800" dirty="0">
              <a:solidFill>
                <a:schemeClr val="tx1"/>
              </a:solidFill>
            </a:endParaRPr>
          </a:p>
        </p:txBody>
      </p:sp>
    </p:spTree>
    <p:extLst>
      <p:ext uri="{BB962C8B-B14F-4D97-AF65-F5344CB8AC3E}">
        <p14:creationId xmlns:p14="http://schemas.microsoft.com/office/powerpoint/2010/main" val="41448757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ctr"/>
            <a:r>
              <a:rPr lang="en-IN" sz="4400" b="1" dirty="0">
                <a:ln w="17780" cmpd="sng">
                  <a:solidFill>
                    <a:srgbClr val="FFFFFF"/>
                  </a:solidFill>
                  <a:prstDash val="solid"/>
                  <a:miter lim="800000"/>
                </a:ln>
                <a:solidFill>
                  <a:schemeClr val="tx1"/>
                </a:solidFill>
              </a:rPr>
              <a:t>List</a:t>
            </a:r>
            <a:r>
              <a:rPr lang="en-IN" sz="3000" b="1" dirty="0">
                <a:ln w="17780" cmpd="sng">
                  <a:solidFill>
                    <a:srgbClr val="FFFFFF"/>
                  </a:solidFill>
                  <a:prstDash val="solid"/>
                  <a:miter lim="800000"/>
                </a:ln>
              </a:rPr>
              <a:t> </a:t>
            </a:r>
            <a:endParaRPr lang="en-IN" sz="30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9" name="Text Placeholder 8"/>
          <p:cNvSpPr>
            <a:spLocks noGrp="1"/>
          </p:cNvSpPr>
          <p:nvPr>
            <p:ph type="body" sz="quarter" idx="17"/>
          </p:nvPr>
        </p:nvSpPr>
        <p:spPr>
          <a:xfrm>
            <a:off x="623391" y="914401"/>
            <a:ext cx="7615365" cy="5178896"/>
          </a:xfrm>
        </p:spPr>
        <p:txBody>
          <a:bodyPr>
            <a:normAutofit fontScale="85000" lnSpcReduction="20000"/>
          </a:bodyPr>
          <a:lstStyle/>
          <a:p>
            <a:pPr marL="0" indent="0">
              <a:spcAft>
                <a:spcPts val="500"/>
              </a:spcAft>
              <a:buNone/>
            </a:pPr>
            <a:r>
              <a:rPr lang="en-US" sz="2167" dirty="0">
                <a:solidFill>
                  <a:schemeClr val="tx1"/>
                </a:solidFill>
                <a:latin typeface="Roboto Medium"/>
                <a:cs typeface="Times New Roman" panose="02020603050405020304" pitchFamily="18" charset="0"/>
              </a:rPr>
              <a:t>Unordered list </a:t>
            </a:r>
          </a:p>
          <a:p>
            <a:pPr marL="0" indent="0">
              <a:spcAft>
                <a:spcPts val="500"/>
              </a:spcAft>
              <a:buNone/>
            </a:pPr>
            <a:r>
              <a:rPr lang="en-US" sz="2167" dirty="0">
                <a:solidFill>
                  <a:schemeClr val="tx1"/>
                </a:solidFill>
                <a:latin typeface="Roboto Medium"/>
              </a:rPr>
              <a:t>The &lt;</a:t>
            </a:r>
            <a:r>
              <a:rPr lang="en-US" sz="2167" dirty="0" err="1">
                <a:solidFill>
                  <a:schemeClr val="tx1"/>
                </a:solidFill>
                <a:latin typeface="Roboto Medium"/>
              </a:rPr>
              <a:t>ul</a:t>
            </a:r>
            <a:r>
              <a:rPr lang="en-US" sz="2167" dirty="0">
                <a:solidFill>
                  <a:schemeClr val="tx1"/>
                </a:solidFill>
                <a:latin typeface="Roboto Medium"/>
              </a:rPr>
              <a:t>&gt; tag </a:t>
            </a:r>
            <a:r>
              <a:rPr lang="en-US" sz="2167" b="1" dirty="0">
                <a:solidFill>
                  <a:schemeClr val="tx1"/>
                </a:solidFill>
                <a:latin typeface="Roboto Medium"/>
              </a:rPr>
              <a:t>defines an unordered (bulleted) list</a:t>
            </a:r>
            <a:r>
              <a:rPr lang="en-US" sz="2167" dirty="0">
                <a:solidFill>
                  <a:schemeClr val="tx1"/>
                </a:solidFill>
                <a:latin typeface="Roboto Medium"/>
              </a:rPr>
              <a:t>.</a:t>
            </a:r>
          </a:p>
          <a:p>
            <a:pPr marL="0" indent="0">
              <a:spcAft>
                <a:spcPts val="500"/>
              </a:spcAft>
              <a:buNone/>
            </a:pPr>
            <a:r>
              <a:rPr lang="en-US" sz="2167" dirty="0">
                <a:solidFill>
                  <a:schemeClr val="tx1"/>
                </a:solidFill>
                <a:latin typeface="Roboto Medium"/>
              </a:rPr>
              <a:t>Use the &lt;</a:t>
            </a:r>
            <a:r>
              <a:rPr lang="en-US" sz="2167" dirty="0" err="1">
                <a:solidFill>
                  <a:schemeClr val="tx1"/>
                </a:solidFill>
                <a:latin typeface="Roboto Medium"/>
              </a:rPr>
              <a:t>ul</a:t>
            </a:r>
            <a:r>
              <a:rPr lang="en-US" sz="2167" dirty="0">
                <a:solidFill>
                  <a:schemeClr val="tx1"/>
                </a:solidFill>
                <a:latin typeface="Roboto Medium"/>
              </a:rPr>
              <a:t>&gt; tag together with the &lt;li&gt; tag to create unordered lists.</a:t>
            </a:r>
          </a:p>
          <a:p>
            <a:pPr marL="0" indent="0">
              <a:spcAft>
                <a:spcPts val="0"/>
              </a:spcAft>
              <a:buNone/>
            </a:pPr>
            <a:r>
              <a:rPr lang="en-US" sz="2167" dirty="0">
                <a:solidFill>
                  <a:schemeClr val="tx1"/>
                </a:solidFill>
                <a:latin typeface="Roboto Medium"/>
                <a:cs typeface="Times New Roman" panose="02020603050405020304" pitchFamily="18" charset="0"/>
              </a:rPr>
              <a:t>&lt;!DOCTYPE html&gt;</a:t>
            </a:r>
          </a:p>
          <a:p>
            <a:pPr marL="0" indent="0">
              <a:spcAft>
                <a:spcPts val="0"/>
              </a:spcAft>
              <a:buNone/>
            </a:pPr>
            <a:r>
              <a:rPr lang="en-US" sz="2167" dirty="0">
                <a:solidFill>
                  <a:schemeClr val="tx1"/>
                </a:solidFill>
                <a:latin typeface="Roboto Medium"/>
                <a:cs typeface="Times New Roman" panose="02020603050405020304" pitchFamily="18" charset="0"/>
              </a:rPr>
              <a:t>&lt;html&gt;</a:t>
            </a:r>
          </a:p>
          <a:p>
            <a:pPr marL="0" indent="0">
              <a:spcAft>
                <a:spcPts val="0"/>
              </a:spcAft>
              <a:buNone/>
            </a:pPr>
            <a:r>
              <a:rPr lang="en-US" sz="2167" dirty="0">
                <a:solidFill>
                  <a:schemeClr val="tx1"/>
                </a:solidFill>
                <a:latin typeface="Roboto Medium"/>
                <a:cs typeface="Times New Roman" panose="02020603050405020304" pitchFamily="18" charset="0"/>
              </a:rPr>
              <a:t>&lt;body&gt;</a:t>
            </a:r>
          </a:p>
          <a:p>
            <a:pPr marL="0" indent="0">
              <a:spcAft>
                <a:spcPts val="0"/>
              </a:spcAft>
              <a:buNone/>
            </a:pPr>
            <a:r>
              <a:rPr lang="en-US" sz="2167" dirty="0">
                <a:solidFill>
                  <a:schemeClr val="tx1"/>
                </a:solidFill>
                <a:latin typeface="Roboto Medium"/>
                <a:cs typeface="Times New Roman" panose="02020603050405020304" pitchFamily="18" charset="0"/>
              </a:rPr>
              <a:t>&lt;h1&gt;The </a:t>
            </a:r>
            <a:r>
              <a:rPr lang="en-US" sz="2167" dirty="0" err="1">
                <a:solidFill>
                  <a:schemeClr val="tx1"/>
                </a:solidFill>
                <a:latin typeface="Roboto Medium"/>
                <a:cs typeface="Times New Roman" panose="02020603050405020304" pitchFamily="18" charset="0"/>
              </a:rPr>
              <a:t>ul</a:t>
            </a:r>
            <a:r>
              <a:rPr lang="en-US" sz="2167" dirty="0">
                <a:solidFill>
                  <a:schemeClr val="tx1"/>
                </a:solidFill>
                <a:latin typeface="Roboto Medium"/>
                <a:cs typeface="Times New Roman" panose="02020603050405020304" pitchFamily="18" charset="0"/>
              </a:rPr>
              <a:t> element&lt;/h1&gt;</a:t>
            </a:r>
          </a:p>
          <a:p>
            <a:pPr marL="0" indent="0">
              <a:spcAft>
                <a:spcPts val="0"/>
              </a:spcAft>
              <a:buNone/>
            </a:pPr>
            <a:endParaRPr lang="en-US" sz="2167" dirty="0">
              <a:solidFill>
                <a:schemeClr val="tx1"/>
              </a:solidFill>
              <a:latin typeface="Roboto Medium"/>
              <a:cs typeface="Times New Roman" panose="02020603050405020304" pitchFamily="18" charset="0"/>
            </a:endParaRPr>
          </a:p>
          <a:p>
            <a:pPr marL="0" indent="0">
              <a:spcAft>
                <a:spcPts val="0"/>
              </a:spcAft>
              <a:buNone/>
            </a:pPr>
            <a:r>
              <a:rPr lang="en-US" sz="2167" dirty="0">
                <a:solidFill>
                  <a:schemeClr val="tx1"/>
                </a:solidFill>
                <a:latin typeface="Roboto Medium"/>
                <a:cs typeface="Times New Roman" panose="02020603050405020304" pitchFamily="18" charset="0"/>
              </a:rPr>
              <a:t>&lt;</a:t>
            </a:r>
            <a:r>
              <a:rPr lang="en-US" sz="2167" dirty="0" err="1">
                <a:solidFill>
                  <a:schemeClr val="tx1"/>
                </a:solidFill>
                <a:latin typeface="Roboto Medium"/>
                <a:cs typeface="Times New Roman" panose="02020603050405020304" pitchFamily="18" charset="0"/>
              </a:rPr>
              <a:t>ul</a:t>
            </a:r>
            <a:r>
              <a:rPr lang="en-US" sz="2167" dirty="0">
                <a:solidFill>
                  <a:schemeClr val="tx1"/>
                </a:solidFill>
                <a:latin typeface="Roboto Medium"/>
                <a:cs typeface="Times New Roman" panose="02020603050405020304" pitchFamily="18" charset="0"/>
              </a:rPr>
              <a:t>&gt;</a:t>
            </a:r>
          </a:p>
          <a:p>
            <a:pPr marL="0" indent="0">
              <a:spcAft>
                <a:spcPts val="0"/>
              </a:spcAft>
              <a:buNone/>
            </a:pPr>
            <a:r>
              <a:rPr lang="en-US" sz="2167" dirty="0">
                <a:solidFill>
                  <a:schemeClr val="tx1"/>
                </a:solidFill>
                <a:latin typeface="Roboto Medium"/>
                <a:cs typeface="Times New Roman" panose="02020603050405020304" pitchFamily="18" charset="0"/>
              </a:rPr>
              <a:t>  &lt;li&gt;Coffee&lt;/li&gt;			</a:t>
            </a:r>
          </a:p>
          <a:p>
            <a:pPr marL="0" indent="0">
              <a:spcAft>
                <a:spcPts val="0"/>
              </a:spcAft>
              <a:buNone/>
            </a:pPr>
            <a:r>
              <a:rPr lang="en-US" sz="2167" dirty="0">
                <a:solidFill>
                  <a:schemeClr val="tx1"/>
                </a:solidFill>
                <a:latin typeface="Roboto Medium"/>
                <a:cs typeface="Times New Roman" panose="02020603050405020304" pitchFamily="18" charset="0"/>
              </a:rPr>
              <a:t>  &lt;li&gt;Tea&lt;/li&gt;</a:t>
            </a:r>
          </a:p>
          <a:p>
            <a:pPr marL="0" indent="0">
              <a:spcAft>
                <a:spcPts val="0"/>
              </a:spcAft>
              <a:buNone/>
            </a:pPr>
            <a:r>
              <a:rPr lang="en-US" sz="2167" dirty="0">
                <a:solidFill>
                  <a:schemeClr val="tx1"/>
                </a:solidFill>
                <a:latin typeface="Roboto Medium"/>
                <a:cs typeface="Times New Roman" panose="02020603050405020304" pitchFamily="18" charset="0"/>
              </a:rPr>
              <a:t>  &lt;li&gt;Milk&lt;/li&gt;</a:t>
            </a:r>
          </a:p>
          <a:p>
            <a:pPr marL="0" indent="0">
              <a:spcAft>
                <a:spcPts val="0"/>
              </a:spcAft>
              <a:buNone/>
            </a:pPr>
            <a:r>
              <a:rPr lang="en-US" sz="2167" dirty="0">
                <a:solidFill>
                  <a:schemeClr val="tx1"/>
                </a:solidFill>
                <a:latin typeface="Roboto Medium"/>
                <a:cs typeface="Times New Roman" panose="02020603050405020304" pitchFamily="18" charset="0"/>
              </a:rPr>
              <a:t>&lt;/</a:t>
            </a:r>
            <a:r>
              <a:rPr lang="en-US" sz="2167" dirty="0" err="1">
                <a:solidFill>
                  <a:schemeClr val="tx1"/>
                </a:solidFill>
                <a:latin typeface="Roboto Medium"/>
                <a:cs typeface="Times New Roman" panose="02020603050405020304" pitchFamily="18" charset="0"/>
              </a:rPr>
              <a:t>ul</a:t>
            </a:r>
            <a:r>
              <a:rPr lang="en-US" sz="2167" dirty="0">
                <a:solidFill>
                  <a:schemeClr val="tx1"/>
                </a:solidFill>
                <a:latin typeface="Roboto Medium"/>
                <a:cs typeface="Times New Roman" panose="02020603050405020304" pitchFamily="18" charset="0"/>
              </a:rPr>
              <a:t>&gt;</a:t>
            </a:r>
          </a:p>
          <a:p>
            <a:pPr marL="0" indent="0">
              <a:spcAft>
                <a:spcPts val="0"/>
              </a:spcAft>
              <a:buNone/>
            </a:pPr>
            <a:r>
              <a:rPr lang="en-US" sz="2167" dirty="0">
                <a:solidFill>
                  <a:schemeClr val="tx1"/>
                </a:solidFill>
                <a:latin typeface="Roboto Medium"/>
                <a:cs typeface="Times New Roman" panose="02020603050405020304" pitchFamily="18" charset="0"/>
              </a:rPr>
              <a:t>&lt;/body&gt;</a:t>
            </a:r>
          </a:p>
          <a:p>
            <a:pPr marL="0" indent="0">
              <a:spcAft>
                <a:spcPts val="0"/>
              </a:spcAft>
              <a:buNone/>
            </a:pPr>
            <a:r>
              <a:rPr lang="en-US" sz="2167" dirty="0">
                <a:solidFill>
                  <a:schemeClr val="tx1"/>
                </a:solidFill>
                <a:latin typeface="Roboto Medium"/>
                <a:cs typeface="Times New Roman" panose="02020603050405020304" pitchFamily="18" charset="0"/>
              </a:rPr>
              <a:t>&lt;/html&gt;</a:t>
            </a:r>
          </a:p>
          <a:p>
            <a:pPr marL="0" indent="0">
              <a:spcAft>
                <a:spcPts val="500"/>
              </a:spcAft>
              <a:buNone/>
            </a:pPr>
            <a:endParaRPr lang="en-US" sz="1667" dirty="0"/>
          </a:p>
        </p:txBody>
      </p:sp>
    </p:spTree>
    <p:extLst>
      <p:ext uri="{BB962C8B-B14F-4D97-AF65-F5344CB8AC3E}">
        <p14:creationId xmlns:p14="http://schemas.microsoft.com/office/powerpoint/2010/main" val="2938112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ctr"/>
            <a:r>
              <a:rPr lang="en-IN" sz="4400" b="1" dirty="0">
                <a:ln w="17780" cmpd="sng">
                  <a:solidFill>
                    <a:srgbClr val="FFFFFF"/>
                  </a:solidFill>
                  <a:prstDash val="solid"/>
                  <a:miter lim="800000"/>
                </a:ln>
                <a:solidFill>
                  <a:schemeClr val="tx1"/>
                </a:solidFill>
              </a:rPr>
              <a:t>List</a:t>
            </a:r>
            <a:endParaRPr lang="en-IN" sz="4400" b="1" dirty="0">
              <a:ln w="17780" cmpd="sng">
                <a:solidFill>
                  <a:srgbClr val="FFFFFF"/>
                </a:solidFill>
                <a:prstDash val="solid"/>
                <a:miter lim="800000"/>
              </a:ln>
              <a:solidFill>
                <a:schemeClr val="tx1"/>
              </a:solidFill>
              <a:effectLst>
                <a:outerShdw blurRad="50800" algn="tl" rotWithShape="0">
                  <a:srgbClr val="000000"/>
                </a:outerShdw>
              </a:effectLst>
            </a:endParaRPr>
          </a:p>
        </p:txBody>
      </p:sp>
      <p:sp>
        <p:nvSpPr>
          <p:cNvPr id="9" name="Text Placeholder 8"/>
          <p:cNvSpPr>
            <a:spLocks noGrp="1"/>
          </p:cNvSpPr>
          <p:nvPr>
            <p:ph type="body" sz="quarter" idx="17"/>
          </p:nvPr>
        </p:nvSpPr>
        <p:spPr/>
        <p:txBody>
          <a:bodyPr>
            <a:normAutofit fontScale="62500" lnSpcReduction="20000"/>
          </a:bodyPr>
          <a:lstStyle/>
          <a:p>
            <a:pPr marL="0" indent="0">
              <a:spcAft>
                <a:spcPts val="500"/>
              </a:spcAft>
              <a:buNone/>
            </a:pPr>
            <a:r>
              <a:rPr lang="en-US" dirty="0">
                <a:solidFill>
                  <a:schemeClr val="tx1"/>
                </a:solidFill>
                <a:latin typeface="Roboto Medium"/>
                <a:cs typeface="Times New Roman" panose="02020603050405020304" pitchFamily="18" charset="0"/>
              </a:rPr>
              <a:t>Definition list </a:t>
            </a:r>
          </a:p>
          <a:p>
            <a:pPr marL="0" indent="0">
              <a:spcAft>
                <a:spcPts val="500"/>
              </a:spcAft>
              <a:buNone/>
            </a:pPr>
            <a:r>
              <a:rPr lang="en-US" dirty="0">
                <a:solidFill>
                  <a:schemeClr val="tx1"/>
                </a:solidFill>
                <a:latin typeface="Roboto Medium"/>
              </a:rPr>
              <a:t>The &lt;dl&gt; tag defines an unordered (bulleted) list.</a:t>
            </a:r>
          </a:p>
          <a:p>
            <a:pPr marL="0" indent="0">
              <a:spcAft>
                <a:spcPts val="500"/>
              </a:spcAft>
              <a:buNone/>
            </a:pPr>
            <a:r>
              <a:rPr lang="en-US" dirty="0">
                <a:solidFill>
                  <a:schemeClr val="tx1"/>
                </a:solidFill>
                <a:latin typeface="Roboto Medium"/>
              </a:rPr>
              <a:t>Use the &lt;dl&gt; tag together with the &lt;</a:t>
            </a:r>
            <a:r>
              <a:rPr lang="en-US" dirty="0" err="1">
                <a:solidFill>
                  <a:schemeClr val="tx1"/>
                </a:solidFill>
                <a:latin typeface="Roboto Medium"/>
              </a:rPr>
              <a:t>dd</a:t>
            </a:r>
            <a:r>
              <a:rPr lang="en-US" dirty="0">
                <a:solidFill>
                  <a:schemeClr val="tx1"/>
                </a:solidFill>
                <a:latin typeface="Roboto Medium"/>
              </a:rPr>
              <a:t>&gt;,&lt;</a:t>
            </a:r>
            <a:r>
              <a:rPr lang="en-US" dirty="0" err="1">
                <a:solidFill>
                  <a:schemeClr val="tx1"/>
                </a:solidFill>
                <a:latin typeface="Roboto Medium"/>
              </a:rPr>
              <a:t>dt</a:t>
            </a:r>
            <a:r>
              <a:rPr lang="en-US" dirty="0">
                <a:solidFill>
                  <a:schemeClr val="tx1"/>
                </a:solidFill>
                <a:latin typeface="Roboto Medium"/>
              </a:rPr>
              <a:t>&gt; tag to create unordered lists.</a:t>
            </a:r>
          </a:p>
          <a:p>
            <a:pPr marL="0" indent="0">
              <a:spcAft>
                <a:spcPts val="0"/>
              </a:spcAft>
              <a:buNone/>
            </a:pPr>
            <a:r>
              <a:rPr lang="en-US" dirty="0">
                <a:solidFill>
                  <a:schemeClr val="tx1"/>
                </a:solidFill>
                <a:latin typeface="Roboto Medium"/>
                <a:cs typeface="Times New Roman" panose="02020603050405020304" pitchFamily="18" charset="0"/>
              </a:rPr>
              <a:t>&lt;!DOCTYPE html&gt;</a:t>
            </a:r>
          </a:p>
          <a:p>
            <a:pPr marL="0" indent="0">
              <a:spcAft>
                <a:spcPts val="0"/>
              </a:spcAft>
              <a:buNone/>
            </a:pPr>
            <a:r>
              <a:rPr lang="en-US" dirty="0">
                <a:solidFill>
                  <a:schemeClr val="tx1"/>
                </a:solidFill>
                <a:latin typeface="Roboto Medium"/>
                <a:cs typeface="Times New Roman" panose="02020603050405020304" pitchFamily="18" charset="0"/>
              </a:rPr>
              <a:t>&lt;html&gt;</a:t>
            </a:r>
          </a:p>
          <a:p>
            <a:pPr marL="0" indent="0">
              <a:spcAft>
                <a:spcPts val="0"/>
              </a:spcAft>
              <a:buNone/>
            </a:pPr>
            <a:r>
              <a:rPr lang="en-US" dirty="0">
                <a:solidFill>
                  <a:schemeClr val="tx1"/>
                </a:solidFill>
                <a:latin typeface="Roboto Medium"/>
                <a:cs typeface="Times New Roman" panose="02020603050405020304" pitchFamily="18" charset="0"/>
              </a:rPr>
              <a:t>&lt;body&gt;</a:t>
            </a:r>
          </a:p>
          <a:p>
            <a:pPr marL="0" indent="0">
              <a:spcAft>
                <a:spcPts val="0"/>
              </a:spcAft>
              <a:buNone/>
            </a:pPr>
            <a:r>
              <a:rPr lang="en-US" dirty="0">
                <a:solidFill>
                  <a:schemeClr val="tx1"/>
                </a:solidFill>
                <a:latin typeface="Roboto Medium"/>
                <a:cs typeface="Times New Roman" panose="02020603050405020304" pitchFamily="18" charset="0"/>
              </a:rPr>
              <a:t>&lt;h1&gt;The </a:t>
            </a:r>
            <a:r>
              <a:rPr lang="en-US" dirty="0" err="1">
                <a:solidFill>
                  <a:schemeClr val="tx1"/>
                </a:solidFill>
                <a:latin typeface="Roboto Medium"/>
                <a:cs typeface="Times New Roman" panose="02020603050405020304" pitchFamily="18" charset="0"/>
              </a:rPr>
              <a:t>ul</a:t>
            </a:r>
            <a:r>
              <a:rPr lang="en-US" dirty="0">
                <a:solidFill>
                  <a:schemeClr val="tx1"/>
                </a:solidFill>
                <a:latin typeface="Roboto Medium"/>
                <a:cs typeface="Times New Roman" panose="02020603050405020304" pitchFamily="18" charset="0"/>
              </a:rPr>
              <a:t> element&lt;/h1&gt;</a:t>
            </a:r>
          </a:p>
          <a:p>
            <a:pPr marL="0" indent="0">
              <a:spcAft>
                <a:spcPts val="0"/>
              </a:spcAft>
              <a:buNone/>
            </a:pPr>
            <a:r>
              <a:rPr lang="en-US" dirty="0">
                <a:solidFill>
                  <a:schemeClr val="tx1"/>
                </a:solidFill>
                <a:latin typeface="Roboto Medium"/>
                <a:cs typeface="Times New Roman" panose="02020603050405020304" pitchFamily="18" charset="0"/>
              </a:rPr>
              <a:t>&lt;dl&gt;</a:t>
            </a:r>
          </a:p>
          <a:p>
            <a:pPr marL="0" indent="0">
              <a:spcAft>
                <a:spcPts val="0"/>
              </a:spcAft>
              <a:buNone/>
            </a:pPr>
            <a:r>
              <a:rPr lang="en-US" dirty="0">
                <a:solidFill>
                  <a:schemeClr val="tx1"/>
                </a:solidFill>
                <a:latin typeface="Roboto Medium"/>
                <a:cs typeface="Times New Roman" panose="02020603050405020304" pitchFamily="18" charset="0"/>
              </a:rPr>
              <a:t>  &lt;</a:t>
            </a:r>
            <a:r>
              <a:rPr lang="en-US" dirty="0" err="1">
                <a:solidFill>
                  <a:schemeClr val="tx1"/>
                </a:solidFill>
                <a:latin typeface="Roboto Medium"/>
                <a:cs typeface="Times New Roman" panose="02020603050405020304" pitchFamily="18" charset="0"/>
              </a:rPr>
              <a:t>dt</a:t>
            </a:r>
            <a:r>
              <a:rPr lang="en-US" dirty="0">
                <a:solidFill>
                  <a:schemeClr val="tx1"/>
                </a:solidFill>
                <a:latin typeface="Roboto Medium"/>
                <a:cs typeface="Times New Roman" panose="02020603050405020304" pitchFamily="18" charset="0"/>
              </a:rPr>
              <a:t>&gt;172&lt;/</a:t>
            </a:r>
            <a:r>
              <a:rPr lang="en-US" dirty="0" err="1">
                <a:solidFill>
                  <a:schemeClr val="tx1"/>
                </a:solidFill>
                <a:latin typeface="Roboto Medium"/>
                <a:cs typeface="Times New Roman" panose="02020603050405020304" pitchFamily="18" charset="0"/>
              </a:rPr>
              <a:t>dt</a:t>
            </a:r>
            <a:r>
              <a:rPr lang="en-US" dirty="0">
                <a:solidFill>
                  <a:schemeClr val="tx1"/>
                </a:solidFill>
                <a:latin typeface="Roboto Medium"/>
                <a:cs typeface="Times New Roman" panose="02020603050405020304" pitchFamily="18" charset="0"/>
              </a:rPr>
              <a:t>&gt; </a:t>
            </a:r>
          </a:p>
          <a:p>
            <a:pPr marL="0" indent="0">
              <a:spcAft>
                <a:spcPts val="0"/>
              </a:spcAft>
              <a:buNone/>
            </a:pPr>
            <a:r>
              <a:rPr lang="en-US" dirty="0">
                <a:solidFill>
                  <a:schemeClr val="tx1"/>
                </a:solidFill>
                <a:latin typeface="Roboto Medium"/>
                <a:cs typeface="Times New Roman" panose="02020603050405020304" pitchFamily="18" charset="0"/>
              </a:rPr>
              <a:t>&lt;</a:t>
            </a:r>
            <a:r>
              <a:rPr lang="en-US" dirty="0" err="1">
                <a:solidFill>
                  <a:schemeClr val="tx1"/>
                </a:solidFill>
                <a:latin typeface="Roboto Medium"/>
                <a:cs typeface="Times New Roman" panose="02020603050405020304" pitchFamily="18" charset="0"/>
              </a:rPr>
              <a:t>dd</a:t>
            </a:r>
            <a:r>
              <a:rPr lang="en-US" dirty="0">
                <a:solidFill>
                  <a:schemeClr val="tx1"/>
                </a:solidFill>
                <a:latin typeface="Roboto Medium"/>
                <a:cs typeface="Times New Roman" panose="02020603050405020304" pitchFamily="18" charset="0"/>
              </a:rPr>
              <a:t>&gt;Coffee&lt;/</a:t>
            </a:r>
            <a:r>
              <a:rPr lang="en-US" dirty="0" err="1">
                <a:solidFill>
                  <a:schemeClr val="tx1"/>
                </a:solidFill>
                <a:latin typeface="Roboto Medium"/>
                <a:cs typeface="Times New Roman" panose="02020603050405020304" pitchFamily="18" charset="0"/>
              </a:rPr>
              <a:t>dd</a:t>
            </a:r>
            <a:r>
              <a:rPr lang="en-US" dirty="0">
                <a:solidFill>
                  <a:schemeClr val="tx1"/>
                </a:solidFill>
                <a:latin typeface="Roboto Medium"/>
                <a:cs typeface="Times New Roman" panose="02020603050405020304" pitchFamily="18" charset="0"/>
              </a:rPr>
              <a:t>&gt;</a:t>
            </a:r>
          </a:p>
          <a:p>
            <a:pPr marL="0" indent="0">
              <a:spcAft>
                <a:spcPts val="0"/>
              </a:spcAft>
              <a:buNone/>
            </a:pPr>
            <a:r>
              <a:rPr lang="en-US" dirty="0">
                <a:solidFill>
                  <a:schemeClr val="tx1"/>
                </a:solidFill>
                <a:latin typeface="Roboto Medium"/>
                <a:cs typeface="Times New Roman" panose="02020603050405020304" pitchFamily="18" charset="0"/>
              </a:rPr>
              <a:t>&lt;</a:t>
            </a:r>
            <a:r>
              <a:rPr lang="en-US" dirty="0" err="1">
                <a:solidFill>
                  <a:schemeClr val="tx1"/>
                </a:solidFill>
                <a:latin typeface="Roboto Medium"/>
                <a:cs typeface="Times New Roman" panose="02020603050405020304" pitchFamily="18" charset="0"/>
              </a:rPr>
              <a:t>dt</a:t>
            </a:r>
            <a:r>
              <a:rPr lang="en-US" dirty="0">
                <a:solidFill>
                  <a:schemeClr val="tx1"/>
                </a:solidFill>
                <a:latin typeface="Roboto Medium"/>
                <a:cs typeface="Times New Roman" panose="02020603050405020304" pitchFamily="18" charset="0"/>
              </a:rPr>
              <a:t>&gt;192&lt;/</a:t>
            </a:r>
            <a:r>
              <a:rPr lang="en-US" dirty="0" err="1">
                <a:solidFill>
                  <a:schemeClr val="tx1"/>
                </a:solidFill>
                <a:latin typeface="Roboto Medium"/>
                <a:cs typeface="Times New Roman" panose="02020603050405020304" pitchFamily="18" charset="0"/>
              </a:rPr>
              <a:t>dt</a:t>
            </a:r>
            <a:r>
              <a:rPr lang="en-US" dirty="0">
                <a:solidFill>
                  <a:schemeClr val="tx1"/>
                </a:solidFill>
                <a:latin typeface="Roboto Medium"/>
                <a:cs typeface="Times New Roman" panose="02020603050405020304" pitchFamily="18" charset="0"/>
              </a:rPr>
              <a:t>&gt; </a:t>
            </a:r>
          </a:p>
          <a:p>
            <a:pPr marL="0" indent="0">
              <a:spcAft>
                <a:spcPts val="0"/>
              </a:spcAft>
              <a:buNone/>
            </a:pPr>
            <a:r>
              <a:rPr lang="en-US" dirty="0">
                <a:solidFill>
                  <a:schemeClr val="tx1"/>
                </a:solidFill>
                <a:latin typeface="Roboto Medium"/>
                <a:cs typeface="Times New Roman" panose="02020603050405020304" pitchFamily="18" charset="0"/>
              </a:rPr>
              <a:t>  &lt;</a:t>
            </a:r>
            <a:r>
              <a:rPr lang="en-US" dirty="0" err="1">
                <a:solidFill>
                  <a:schemeClr val="tx1"/>
                </a:solidFill>
                <a:latin typeface="Roboto Medium"/>
                <a:cs typeface="Times New Roman" panose="02020603050405020304" pitchFamily="18" charset="0"/>
              </a:rPr>
              <a:t>dd</a:t>
            </a:r>
            <a:r>
              <a:rPr lang="en-US" dirty="0">
                <a:solidFill>
                  <a:schemeClr val="tx1"/>
                </a:solidFill>
                <a:latin typeface="Roboto Medium"/>
                <a:cs typeface="Times New Roman" panose="02020603050405020304" pitchFamily="18" charset="0"/>
              </a:rPr>
              <a:t>&gt;Tea&lt;/</a:t>
            </a:r>
            <a:r>
              <a:rPr lang="en-US" dirty="0" err="1">
                <a:solidFill>
                  <a:schemeClr val="tx1"/>
                </a:solidFill>
                <a:latin typeface="Roboto Medium"/>
                <a:cs typeface="Times New Roman" panose="02020603050405020304" pitchFamily="18" charset="0"/>
              </a:rPr>
              <a:t>dd</a:t>
            </a:r>
            <a:r>
              <a:rPr lang="en-US" dirty="0">
                <a:solidFill>
                  <a:schemeClr val="tx1"/>
                </a:solidFill>
                <a:latin typeface="Roboto Medium"/>
                <a:cs typeface="Times New Roman" panose="02020603050405020304" pitchFamily="18" charset="0"/>
              </a:rPr>
              <a:t>&gt;</a:t>
            </a:r>
          </a:p>
          <a:p>
            <a:pPr marL="0" indent="0">
              <a:spcAft>
                <a:spcPts val="0"/>
              </a:spcAft>
              <a:buNone/>
            </a:pPr>
            <a:r>
              <a:rPr lang="en-US" dirty="0">
                <a:solidFill>
                  <a:schemeClr val="tx1"/>
                </a:solidFill>
                <a:latin typeface="Roboto Medium"/>
                <a:cs typeface="Times New Roman" panose="02020603050405020304" pitchFamily="18" charset="0"/>
              </a:rPr>
              <a:t>  &lt;/dl&gt;</a:t>
            </a:r>
          </a:p>
          <a:p>
            <a:pPr marL="0" indent="0">
              <a:spcAft>
                <a:spcPts val="0"/>
              </a:spcAft>
              <a:buNone/>
            </a:pPr>
            <a:r>
              <a:rPr lang="en-US" dirty="0">
                <a:solidFill>
                  <a:schemeClr val="tx1"/>
                </a:solidFill>
                <a:latin typeface="Roboto Medium"/>
                <a:cs typeface="Times New Roman" panose="02020603050405020304" pitchFamily="18" charset="0"/>
              </a:rPr>
              <a:t>&lt;/body&gt;</a:t>
            </a:r>
          </a:p>
          <a:p>
            <a:pPr marL="0" indent="0">
              <a:spcAft>
                <a:spcPts val="0"/>
              </a:spcAft>
              <a:buNone/>
            </a:pPr>
            <a:r>
              <a:rPr lang="en-US" dirty="0">
                <a:solidFill>
                  <a:schemeClr val="tx1"/>
                </a:solidFill>
                <a:latin typeface="Roboto Medium"/>
                <a:cs typeface="Times New Roman" panose="02020603050405020304" pitchFamily="18" charset="0"/>
              </a:rPr>
              <a:t>&lt;/html&gt;</a:t>
            </a:r>
          </a:p>
          <a:p>
            <a:pPr marL="0" indent="0">
              <a:spcAft>
                <a:spcPts val="500"/>
              </a:spcAft>
              <a:buNone/>
            </a:pPr>
            <a:endParaRPr lang="en-US" sz="1667" dirty="0"/>
          </a:p>
        </p:txBody>
      </p:sp>
    </p:spTree>
    <p:extLst>
      <p:ext uri="{BB962C8B-B14F-4D97-AF65-F5344CB8AC3E}">
        <p14:creationId xmlns:p14="http://schemas.microsoft.com/office/powerpoint/2010/main" val="17226772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95469" y="374154"/>
            <a:ext cx="9920131" cy="440926"/>
          </a:xfrm>
        </p:spPr>
        <p:txBody>
          <a:bodyPr/>
          <a:lstStyle/>
          <a:p>
            <a:pPr algn="ctr"/>
            <a:r>
              <a:rPr lang="en-US" sz="4400" dirty="0">
                <a:solidFill>
                  <a:schemeClr val="tx1"/>
                </a:solidFill>
              </a:rPr>
              <a:t>Quiz</a:t>
            </a:r>
            <a:r>
              <a:rPr lang="en-US" dirty="0"/>
              <a:t> </a:t>
            </a:r>
            <a:r>
              <a:rPr lang="en-US" sz="2083" dirty="0"/>
              <a:t> </a:t>
            </a:r>
          </a:p>
        </p:txBody>
      </p:sp>
      <p:sp>
        <p:nvSpPr>
          <p:cNvPr id="6" name="Text Placeholder 5"/>
          <p:cNvSpPr>
            <a:spLocks noGrp="1"/>
          </p:cNvSpPr>
          <p:nvPr>
            <p:ph type="body" sz="quarter" idx="17"/>
          </p:nvPr>
        </p:nvSpPr>
        <p:spPr>
          <a:xfrm>
            <a:off x="623391" y="1370483"/>
            <a:ext cx="10578009" cy="4722813"/>
          </a:xfrm>
        </p:spPr>
        <p:txBody>
          <a:bodyPr/>
          <a:lstStyle/>
          <a:p>
            <a:pPr marL="428608" indent="-428608">
              <a:buAutoNum type="arabicPeriod"/>
            </a:pPr>
            <a:r>
              <a:rPr lang="en-US" dirty="0">
                <a:solidFill>
                  <a:schemeClr val="tx1"/>
                </a:solidFill>
              </a:rPr>
              <a:t>Choose the correct HTML tag to make the text bold </a:t>
            </a:r>
          </a:p>
          <a:p>
            <a:pPr marL="428608" indent="-428608">
              <a:buAutoNum type="alphaLcParenR"/>
            </a:pPr>
            <a:r>
              <a:rPr lang="en-US" dirty="0">
                <a:solidFill>
                  <a:schemeClr val="tx1"/>
                </a:solidFill>
              </a:rPr>
              <a:t>&lt;b&gt;			          b)  &lt;bold&gt;</a:t>
            </a:r>
          </a:p>
          <a:p>
            <a:pPr marL="0" indent="0">
              <a:buNone/>
            </a:pPr>
            <a:r>
              <a:rPr lang="en-US" dirty="0">
                <a:solidFill>
                  <a:schemeClr val="tx1"/>
                </a:solidFill>
              </a:rPr>
              <a:t>c) &lt;strong&gt; 		                      d) both a and b</a:t>
            </a:r>
          </a:p>
          <a:p>
            <a:pPr marL="0" indent="0">
              <a:buNone/>
            </a:pPr>
            <a:r>
              <a:rPr lang="en-US" dirty="0">
                <a:solidFill>
                  <a:schemeClr val="tx1"/>
                </a:solidFill>
              </a:rPr>
              <a:t>Answer : D</a:t>
            </a:r>
          </a:p>
          <a:p>
            <a:pPr marL="0" indent="0">
              <a:buNone/>
            </a:pPr>
            <a:endParaRPr lang="en-US" dirty="0">
              <a:solidFill>
                <a:schemeClr val="tx1"/>
              </a:solidFill>
            </a:endParaRPr>
          </a:p>
          <a:p>
            <a:pPr marL="0" indent="0">
              <a:buNone/>
            </a:pPr>
            <a:r>
              <a:rPr lang="en-US" dirty="0">
                <a:solidFill>
                  <a:schemeClr val="tx1"/>
                </a:solidFill>
              </a:rPr>
              <a:t>2. Text inside a &lt;pre&gt; element tag is displayed</a:t>
            </a:r>
          </a:p>
          <a:p>
            <a:pPr marL="0" indent="0">
              <a:buNone/>
            </a:pPr>
            <a:r>
              <a:rPr lang="en-US" dirty="0">
                <a:solidFill>
                  <a:schemeClr val="tx1"/>
                </a:solidFill>
              </a:rPr>
              <a:t>a)In table			b) In one line</a:t>
            </a:r>
          </a:p>
          <a:p>
            <a:pPr marL="0" indent="0">
              <a:buNone/>
            </a:pPr>
            <a:r>
              <a:rPr lang="en-US" dirty="0">
                <a:solidFill>
                  <a:schemeClr val="tx1"/>
                </a:solidFill>
              </a:rPr>
              <a:t>c)In fixed width font            d)In half paragraph</a:t>
            </a:r>
          </a:p>
          <a:p>
            <a:endParaRPr lang="en-US" dirty="0">
              <a:solidFill>
                <a:schemeClr val="tx1"/>
              </a:solidFill>
            </a:endParaRPr>
          </a:p>
          <a:p>
            <a:pPr marL="0" indent="0">
              <a:buNone/>
            </a:pPr>
            <a:r>
              <a:rPr lang="en-US" dirty="0">
                <a:solidFill>
                  <a:schemeClr val="tx1"/>
                </a:solidFill>
              </a:rPr>
              <a:t>Answer : C</a:t>
            </a:r>
          </a:p>
          <a:p>
            <a:endParaRPr lang="en-US" dirty="0">
              <a:solidFill>
                <a:schemeClr val="tx1"/>
              </a:solidFill>
            </a:endParaRPr>
          </a:p>
        </p:txBody>
      </p:sp>
    </p:spTree>
    <p:extLst>
      <p:ext uri="{BB962C8B-B14F-4D97-AF65-F5344CB8AC3E}">
        <p14:creationId xmlns:p14="http://schemas.microsoft.com/office/powerpoint/2010/main" val="23346813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95469" y="374154"/>
            <a:ext cx="10072531" cy="440926"/>
          </a:xfrm>
        </p:spPr>
        <p:txBody>
          <a:bodyPr/>
          <a:lstStyle/>
          <a:p>
            <a:pPr algn="ctr"/>
            <a:r>
              <a:rPr lang="en-IN" sz="4400" b="1" dirty="0">
                <a:ln w="17780" cmpd="sng">
                  <a:solidFill>
                    <a:srgbClr val="FFFFFF"/>
                  </a:solidFill>
                  <a:prstDash val="solid"/>
                  <a:miter lim="800000"/>
                </a:ln>
                <a:solidFill>
                  <a:schemeClr val="tx1"/>
                </a:solidFill>
              </a:rPr>
              <a:t>tables</a:t>
            </a:r>
          </a:p>
        </p:txBody>
      </p:sp>
      <p:sp>
        <p:nvSpPr>
          <p:cNvPr id="9" name="Text Placeholder 8"/>
          <p:cNvSpPr>
            <a:spLocks noGrp="1"/>
          </p:cNvSpPr>
          <p:nvPr>
            <p:ph type="body" sz="quarter" idx="17"/>
          </p:nvPr>
        </p:nvSpPr>
        <p:spPr>
          <a:xfrm>
            <a:off x="623391" y="1370483"/>
            <a:ext cx="9968409" cy="4722813"/>
          </a:xfrm>
        </p:spPr>
        <p:txBody>
          <a:bodyPr>
            <a:normAutofit fontScale="85000" lnSpcReduction="20000"/>
          </a:bodyPr>
          <a:lstStyle/>
          <a:p>
            <a:pPr marL="380985" indent="-380985">
              <a:spcAft>
                <a:spcPts val="0"/>
              </a:spcAft>
              <a:buFont typeface="Wingdings" panose="05000000000000000000" pitchFamily="2" charset="2"/>
              <a:buChar char="Ø"/>
            </a:pPr>
            <a:r>
              <a:rPr lang="en-US" dirty="0">
                <a:solidFill>
                  <a:schemeClr val="tx1"/>
                </a:solidFill>
                <a:latin typeface="Roboto Medium"/>
                <a:cs typeface="Times New Roman" panose="02020603050405020304" pitchFamily="18" charset="0"/>
              </a:rPr>
              <a:t>Definition and Usage</a:t>
            </a:r>
          </a:p>
          <a:p>
            <a:pPr marL="380985" indent="-380985">
              <a:spcAft>
                <a:spcPts val="0"/>
              </a:spcAft>
              <a:buFont typeface="Wingdings" panose="05000000000000000000" pitchFamily="2" charset="2"/>
              <a:buChar char="Ø"/>
            </a:pPr>
            <a:endParaRPr lang="en-US" dirty="0">
              <a:solidFill>
                <a:schemeClr val="tx1"/>
              </a:solidFill>
              <a:latin typeface="Roboto Medium"/>
              <a:cs typeface="Times New Roman" panose="02020603050405020304" pitchFamily="18" charset="0"/>
            </a:endParaRPr>
          </a:p>
          <a:p>
            <a:pPr marL="380985" indent="-380985">
              <a:spcAft>
                <a:spcPts val="0"/>
              </a:spcAft>
              <a:buFont typeface="Wingdings" panose="05000000000000000000" pitchFamily="2" charset="2"/>
              <a:buChar char="Ø"/>
            </a:pPr>
            <a:r>
              <a:rPr lang="en-US" dirty="0">
                <a:solidFill>
                  <a:schemeClr val="tx1"/>
                </a:solidFill>
                <a:latin typeface="Roboto Medium"/>
              </a:rPr>
              <a:t>The &lt;table&gt; tag defines an HTML table.</a:t>
            </a:r>
          </a:p>
          <a:p>
            <a:pPr marL="380985" indent="-380985">
              <a:spcAft>
                <a:spcPts val="0"/>
              </a:spcAft>
              <a:buFont typeface="Wingdings" panose="05000000000000000000" pitchFamily="2" charset="2"/>
              <a:buChar char="Ø"/>
            </a:pPr>
            <a:endParaRPr lang="en-US" dirty="0">
              <a:solidFill>
                <a:schemeClr val="tx1"/>
              </a:solidFill>
              <a:latin typeface="Roboto Medium"/>
            </a:endParaRPr>
          </a:p>
          <a:p>
            <a:pPr marL="380985" indent="-380985">
              <a:spcAft>
                <a:spcPts val="0"/>
              </a:spcAft>
              <a:buFont typeface="Wingdings" panose="05000000000000000000" pitchFamily="2" charset="2"/>
              <a:buChar char="Ø"/>
            </a:pPr>
            <a:r>
              <a:rPr lang="en-US" dirty="0">
                <a:solidFill>
                  <a:schemeClr val="tx1"/>
                </a:solidFill>
                <a:latin typeface="Roboto Medium"/>
              </a:rPr>
              <a:t>An HTML table consists of one &lt;table&gt; element and one or more &lt;</a:t>
            </a:r>
            <a:r>
              <a:rPr lang="en-US" dirty="0" err="1">
                <a:solidFill>
                  <a:schemeClr val="tx1"/>
                </a:solidFill>
                <a:latin typeface="Roboto Medium"/>
              </a:rPr>
              <a:t>tr</a:t>
            </a:r>
            <a:r>
              <a:rPr lang="en-US" dirty="0">
                <a:solidFill>
                  <a:schemeClr val="tx1"/>
                </a:solidFill>
                <a:latin typeface="Roboto Medium"/>
              </a:rPr>
              <a:t>&gt;, &lt;</a:t>
            </a:r>
            <a:r>
              <a:rPr lang="en-US" dirty="0" err="1">
                <a:solidFill>
                  <a:schemeClr val="tx1"/>
                </a:solidFill>
                <a:latin typeface="Roboto Medium"/>
              </a:rPr>
              <a:t>th</a:t>
            </a:r>
            <a:r>
              <a:rPr lang="en-US" dirty="0">
                <a:solidFill>
                  <a:schemeClr val="tx1"/>
                </a:solidFill>
                <a:latin typeface="Roboto Medium"/>
              </a:rPr>
              <a:t>&gt;, and &lt;td&gt; elements.</a:t>
            </a:r>
          </a:p>
          <a:p>
            <a:pPr marL="380985" indent="-380985">
              <a:spcAft>
                <a:spcPts val="0"/>
              </a:spcAft>
              <a:buFont typeface="Wingdings" panose="05000000000000000000" pitchFamily="2" charset="2"/>
              <a:buChar char="Ø"/>
            </a:pPr>
            <a:endParaRPr lang="en-US" dirty="0">
              <a:solidFill>
                <a:schemeClr val="tx1"/>
              </a:solidFill>
              <a:latin typeface="Roboto Medium"/>
            </a:endParaRPr>
          </a:p>
          <a:p>
            <a:pPr marL="380985" indent="-380985">
              <a:spcAft>
                <a:spcPts val="0"/>
              </a:spcAft>
              <a:buFont typeface="Wingdings" panose="05000000000000000000" pitchFamily="2" charset="2"/>
              <a:buChar char="Ø"/>
            </a:pPr>
            <a:r>
              <a:rPr lang="en-US" dirty="0">
                <a:solidFill>
                  <a:schemeClr val="tx1"/>
                </a:solidFill>
                <a:latin typeface="Roboto Medium"/>
              </a:rPr>
              <a:t>The &lt;</a:t>
            </a:r>
            <a:r>
              <a:rPr lang="en-US" dirty="0" err="1">
                <a:solidFill>
                  <a:schemeClr val="tx1"/>
                </a:solidFill>
                <a:latin typeface="Roboto Medium"/>
              </a:rPr>
              <a:t>tr</a:t>
            </a:r>
            <a:r>
              <a:rPr lang="en-US" dirty="0">
                <a:solidFill>
                  <a:schemeClr val="tx1"/>
                </a:solidFill>
                <a:latin typeface="Roboto Medium"/>
              </a:rPr>
              <a:t>&gt; element defines a table row, the &lt;</a:t>
            </a:r>
            <a:r>
              <a:rPr lang="en-US" dirty="0" err="1">
                <a:solidFill>
                  <a:schemeClr val="tx1"/>
                </a:solidFill>
                <a:latin typeface="Roboto Medium"/>
              </a:rPr>
              <a:t>th</a:t>
            </a:r>
            <a:r>
              <a:rPr lang="en-US" dirty="0">
                <a:solidFill>
                  <a:schemeClr val="tx1"/>
                </a:solidFill>
                <a:latin typeface="Roboto Medium"/>
              </a:rPr>
              <a:t>&gt; element defines a table header, and the &lt;td&gt; element defines a table cell.</a:t>
            </a:r>
          </a:p>
          <a:p>
            <a:pPr marL="380985" indent="-380985">
              <a:spcAft>
                <a:spcPts val="0"/>
              </a:spcAft>
              <a:buFont typeface="Wingdings" panose="05000000000000000000" pitchFamily="2" charset="2"/>
              <a:buChar char="Ø"/>
            </a:pPr>
            <a:endParaRPr lang="en-US" dirty="0">
              <a:solidFill>
                <a:schemeClr val="tx1"/>
              </a:solidFill>
              <a:latin typeface="Roboto Medium"/>
            </a:endParaRPr>
          </a:p>
          <a:p>
            <a:pPr marL="380985" indent="-380985">
              <a:spcAft>
                <a:spcPts val="0"/>
              </a:spcAft>
              <a:buFont typeface="Wingdings" panose="05000000000000000000" pitchFamily="2" charset="2"/>
              <a:buChar char="Ø"/>
            </a:pPr>
            <a:r>
              <a:rPr lang="en-US" dirty="0">
                <a:solidFill>
                  <a:schemeClr val="tx1"/>
                </a:solidFill>
                <a:latin typeface="Roboto Medium"/>
              </a:rPr>
              <a:t>An HTML table may also include &lt;caption&gt;, &lt;</a:t>
            </a:r>
            <a:r>
              <a:rPr lang="en-US" dirty="0" err="1">
                <a:solidFill>
                  <a:schemeClr val="tx1"/>
                </a:solidFill>
                <a:latin typeface="Roboto Medium"/>
              </a:rPr>
              <a:t>colgroup</a:t>
            </a:r>
            <a:r>
              <a:rPr lang="en-US" dirty="0">
                <a:solidFill>
                  <a:schemeClr val="tx1"/>
                </a:solidFill>
                <a:latin typeface="Roboto Medium"/>
              </a:rPr>
              <a:t>&gt;, &lt;</a:t>
            </a:r>
            <a:r>
              <a:rPr lang="en-US" dirty="0" err="1">
                <a:solidFill>
                  <a:schemeClr val="tx1"/>
                </a:solidFill>
                <a:latin typeface="Roboto Medium"/>
              </a:rPr>
              <a:t>thead</a:t>
            </a:r>
            <a:r>
              <a:rPr lang="en-US" dirty="0">
                <a:solidFill>
                  <a:schemeClr val="tx1"/>
                </a:solidFill>
                <a:latin typeface="Roboto Medium"/>
              </a:rPr>
              <a:t>&gt;, &lt;</a:t>
            </a:r>
            <a:r>
              <a:rPr lang="en-US" dirty="0" err="1">
                <a:solidFill>
                  <a:schemeClr val="tx1"/>
                </a:solidFill>
                <a:latin typeface="Roboto Medium"/>
              </a:rPr>
              <a:t>tfoot</a:t>
            </a:r>
            <a:r>
              <a:rPr lang="en-US" dirty="0">
                <a:solidFill>
                  <a:schemeClr val="tx1"/>
                </a:solidFill>
                <a:latin typeface="Roboto Medium"/>
              </a:rPr>
              <a:t>&gt;, and &lt;</a:t>
            </a:r>
            <a:r>
              <a:rPr lang="en-US" dirty="0" err="1">
                <a:solidFill>
                  <a:schemeClr val="tx1"/>
                </a:solidFill>
                <a:latin typeface="Roboto Medium"/>
              </a:rPr>
              <a:t>tbody</a:t>
            </a:r>
            <a:r>
              <a:rPr lang="en-US" dirty="0">
                <a:solidFill>
                  <a:schemeClr val="tx1"/>
                </a:solidFill>
                <a:latin typeface="Roboto Medium"/>
              </a:rPr>
              <a:t>&gt; elements.</a:t>
            </a:r>
          </a:p>
          <a:p>
            <a:pPr marL="380985" indent="-380985">
              <a:spcAft>
                <a:spcPts val="0"/>
              </a:spcAft>
              <a:buFont typeface="Wingdings" panose="05000000000000000000" pitchFamily="2" charset="2"/>
              <a:buChar char="Ø"/>
            </a:pPr>
            <a:endParaRPr lang="en-US" altLang="en-US" dirty="0">
              <a:solidFill>
                <a:schemeClr val="tx1"/>
              </a:solidFill>
              <a:latin typeface="Roboto Medium"/>
              <a:cs typeface="Times New Roman" pitchFamily="18" charset="0"/>
            </a:endParaRPr>
          </a:p>
          <a:p>
            <a:pPr marL="380985" indent="-380985">
              <a:spcAft>
                <a:spcPts val="0"/>
              </a:spcAft>
              <a:buFont typeface="Wingdings" panose="05000000000000000000" pitchFamily="2" charset="2"/>
              <a:buChar char="Ø"/>
            </a:pPr>
            <a:r>
              <a:rPr lang="en-US" altLang="en-US" dirty="0">
                <a:solidFill>
                  <a:schemeClr val="tx1"/>
                </a:solidFill>
                <a:latin typeface="Roboto Medium"/>
              </a:rPr>
              <a:t>The intersection of a column and row is called a cell.</a:t>
            </a:r>
          </a:p>
          <a:p>
            <a:pPr marL="0" indent="0">
              <a:spcAft>
                <a:spcPts val="0"/>
              </a:spcAft>
              <a:buNone/>
            </a:pPr>
            <a:endParaRPr lang="en-US" sz="1833" dirty="0">
              <a:solidFill>
                <a:schemeClr val="tx1"/>
              </a:solidFill>
            </a:endParaRPr>
          </a:p>
          <a:p>
            <a:pPr marL="0" indent="0">
              <a:spcAft>
                <a:spcPts val="500"/>
              </a:spcAft>
              <a:buNone/>
            </a:pPr>
            <a:endParaRPr lang="en-US" sz="1667" dirty="0">
              <a:solidFill>
                <a:schemeClr val="tx1"/>
              </a:solidFill>
            </a:endParaRPr>
          </a:p>
          <a:p>
            <a:pPr marL="0" indent="0">
              <a:spcAft>
                <a:spcPts val="500"/>
              </a:spcAft>
              <a:buNone/>
            </a:pPr>
            <a:endParaRPr lang="en-US" sz="1667" dirty="0">
              <a:solidFill>
                <a:schemeClr val="tx1"/>
              </a:solidFill>
            </a:endParaRPr>
          </a:p>
        </p:txBody>
      </p:sp>
    </p:spTree>
    <p:extLst>
      <p:ext uri="{BB962C8B-B14F-4D97-AF65-F5344CB8AC3E}">
        <p14:creationId xmlns:p14="http://schemas.microsoft.com/office/powerpoint/2010/main" val="3962804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5136" y="685800"/>
            <a:ext cx="8229600" cy="1325563"/>
          </a:xfrm>
        </p:spPr>
        <p:txBody>
          <a:bodyPr/>
          <a:lstStyle/>
          <a:p>
            <a:pPr algn="ctr"/>
            <a:r>
              <a:rPr lang="en-IN" sz="4400" b="1" dirty="0">
                <a:solidFill>
                  <a:schemeClr val="tx1"/>
                </a:solidFill>
              </a:rPr>
              <a:t>COURSE OBJECTIVES</a:t>
            </a:r>
            <a:endParaRPr lang="en-US" sz="4400" dirty="0"/>
          </a:p>
        </p:txBody>
      </p:sp>
      <p:sp>
        <p:nvSpPr>
          <p:cNvPr id="5" name="Text Placeholder 4">
            <a:extLst>
              <a:ext uri="{FF2B5EF4-FFF2-40B4-BE49-F238E27FC236}">
                <a16:creationId xmlns:a16="http://schemas.microsoft.com/office/drawing/2014/main" id="{36063C85-12B6-95B2-0843-284B1B4E928B}"/>
              </a:ext>
            </a:extLst>
          </p:cNvPr>
          <p:cNvSpPr>
            <a:spLocks noGrp="1"/>
          </p:cNvSpPr>
          <p:nvPr>
            <p:ph type="body" sz="quarter" idx="11"/>
          </p:nvPr>
        </p:nvSpPr>
        <p:spPr>
          <a:xfrm>
            <a:off x="2133600" y="2743200"/>
            <a:ext cx="9906000" cy="3429000"/>
          </a:xfrm>
        </p:spPr>
        <p:txBody>
          <a:bodyPr/>
          <a:lstStyle/>
          <a:p>
            <a:pPr marL="457200" indent="-457200">
              <a:lnSpc>
                <a:spcPct val="150000"/>
              </a:lnSpc>
              <a:spcAft>
                <a:spcPts val="0"/>
              </a:spcAft>
              <a:buFont typeface="+mj-lt"/>
              <a:buAutoNum type="arabicPeriod"/>
            </a:pPr>
            <a:r>
              <a:rPr lang="en-IN" sz="2000" dirty="0">
                <a:solidFill>
                  <a:schemeClr val="tx1"/>
                </a:solidFill>
              </a:rPr>
              <a:t>Understand  the semantic structure of HTML and CSS </a:t>
            </a:r>
          </a:p>
          <a:p>
            <a:pPr marL="457200" indent="-457200">
              <a:lnSpc>
                <a:spcPct val="150000"/>
              </a:lnSpc>
              <a:spcAft>
                <a:spcPts val="0"/>
              </a:spcAft>
              <a:buFont typeface="+mj-lt"/>
              <a:buAutoNum type="arabicPeriod"/>
            </a:pPr>
            <a:r>
              <a:rPr lang="en-IN" sz="2000" dirty="0">
                <a:solidFill>
                  <a:schemeClr val="tx1"/>
                </a:solidFill>
              </a:rPr>
              <a:t>Compose forms and tables using HTML and CSS and also design client-side programs using </a:t>
            </a:r>
            <a:r>
              <a:rPr lang="en-IN" sz="2000" dirty="0" err="1">
                <a:solidFill>
                  <a:schemeClr val="tx1"/>
                </a:solidFill>
              </a:rPr>
              <a:t>Javascript</a:t>
            </a:r>
            <a:endParaRPr lang="en-IN" sz="2000" dirty="0">
              <a:solidFill>
                <a:schemeClr val="tx1"/>
              </a:solidFill>
            </a:endParaRPr>
          </a:p>
          <a:p>
            <a:pPr marL="457200" indent="-457200">
              <a:lnSpc>
                <a:spcPct val="150000"/>
              </a:lnSpc>
              <a:spcAft>
                <a:spcPts val="0"/>
              </a:spcAft>
              <a:buFont typeface="+mj-lt"/>
              <a:buAutoNum type="arabicPeriod"/>
            </a:pPr>
            <a:r>
              <a:rPr lang="en-IN" sz="2000" dirty="0">
                <a:solidFill>
                  <a:schemeClr val="tx1"/>
                </a:solidFill>
              </a:rPr>
              <a:t>Understand working of Web servers and design methodologies with the MVC Architecture</a:t>
            </a:r>
          </a:p>
          <a:p>
            <a:pPr marL="457200" indent="-457200">
              <a:lnSpc>
                <a:spcPct val="150000"/>
              </a:lnSpc>
              <a:spcAft>
                <a:spcPts val="0"/>
              </a:spcAft>
              <a:buFont typeface="+mj-lt"/>
              <a:buAutoNum type="arabicPeriod"/>
            </a:pPr>
            <a:r>
              <a:rPr lang="en-IN" sz="2000" dirty="0">
                <a:solidFill>
                  <a:schemeClr val="tx1"/>
                </a:solidFill>
              </a:rPr>
              <a:t>Develop web applications using XML</a:t>
            </a:r>
          </a:p>
          <a:p>
            <a:pPr>
              <a:buFont typeface="Wingdings" panose="05000000000000000000" pitchFamily="2" charset="2"/>
              <a:buChar char="Ø"/>
            </a:pPr>
            <a:endParaRPr lang="en-IN" sz="2400" dirty="0"/>
          </a:p>
          <a:p>
            <a:pPr>
              <a:buNone/>
            </a:pPr>
            <a:endParaRPr lang="en-IN" sz="2400" b="1" dirty="0">
              <a:solidFill>
                <a:srgbClr val="002060"/>
              </a:solidFill>
            </a:endParaRPr>
          </a:p>
          <a:p>
            <a:endParaRPr lang="en-IN" dirty="0"/>
          </a:p>
        </p:txBody>
      </p:sp>
      <p:sp>
        <p:nvSpPr>
          <p:cNvPr id="7" name="Rectangle 2">
            <a:extLst>
              <a:ext uri="{FF2B5EF4-FFF2-40B4-BE49-F238E27FC236}">
                <a16:creationId xmlns:a16="http://schemas.microsoft.com/office/drawing/2014/main" id="{3BB5B012-D1E0-F680-EE8C-6948A51DD4C9}"/>
              </a:ext>
            </a:extLst>
          </p:cNvPr>
          <p:cNvSpPr>
            <a:spLocks noChangeArrowheads="1"/>
          </p:cNvSpPr>
          <p:nvPr/>
        </p:nvSpPr>
        <p:spPr bwMode="auto">
          <a:xfrm>
            <a:off x="4572000" y="171270"/>
            <a:ext cx="420624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7869F44C-3081-9AF5-F496-02759CF36DE3}"/>
              </a:ext>
            </a:extLst>
          </p:cNvPr>
          <p:cNvSpPr>
            <a:spLocks noChangeArrowheads="1"/>
          </p:cNvSpPr>
          <p:nvPr/>
        </p:nvSpPr>
        <p:spPr bwMode="auto">
          <a:xfrm>
            <a:off x="5562600" y="149099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762231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95469" y="374154"/>
            <a:ext cx="9767731" cy="440926"/>
          </a:xfrm>
        </p:spPr>
        <p:txBody>
          <a:bodyPr/>
          <a:lstStyle/>
          <a:p>
            <a:pPr algn="ctr"/>
            <a:r>
              <a:rPr lang="en-IN" sz="4400" b="1" dirty="0">
                <a:ln w="17780" cmpd="sng">
                  <a:solidFill>
                    <a:srgbClr val="FFFFFF"/>
                  </a:solidFill>
                  <a:prstDash val="solid"/>
                  <a:miter lim="800000"/>
                </a:ln>
                <a:solidFill>
                  <a:schemeClr val="tx1"/>
                </a:solidFill>
              </a:rPr>
              <a:t>tables</a:t>
            </a:r>
            <a:endParaRPr lang="en-IN" sz="4400" b="1" dirty="0">
              <a:ln w="17780" cmpd="sng">
                <a:solidFill>
                  <a:srgbClr val="FFFFFF"/>
                </a:solidFill>
                <a:prstDash val="solid"/>
                <a:miter lim="800000"/>
              </a:ln>
              <a:solidFill>
                <a:schemeClr val="tx1"/>
              </a:solidFill>
              <a:effectLst>
                <a:outerShdw blurRad="50800" algn="tl" rotWithShape="0">
                  <a:srgbClr val="000000"/>
                </a:outerShdw>
              </a:effectLst>
            </a:endParaRPr>
          </a:p>
        </p:txBody>
      </p:sp>
      <p:sp>
        <p:nvSpPr>
          <p:cNvPr id="9" name="Text Placeholder 8"/>
          <p:cNvSpPr>
            <a:spLocks noGrp="1"/>
          </p:cNvSpPr>
          <p:nvPr>
            <p:ph type="body" sz="quarter" idx="17"/>
          </p:nvPr>
        </p:nvSpPr>
        <p:spPr>
          <a:xfrm>
            <a:off x="914400" y="1143000"/>
            <a:ext cx="9677400" cy="4722813"/>
          </a:xfrm>
        </p:spPr>
        <p:txBody>
          <a:bodyPr>
            <a:normAutofit/>
          </a:bodyPr>
          <a:lstStyle/>
          <a:p>
            <a:pPr marL="380985" indent="-380985">
              <a:lnSpc>
                <a:spcPct val="150000"/>
              </a:lnSpc>
              <a:spcAft>
                <a:spcPts val="0"/>
              </a:spcAft>
              <a:buFont typeface="Wingdings" panose="05000000000000000000" pitchFamily="2" charset="2"/>
              <a:buChar char="Ø"/>
              <a:defRPr/>
            </a:pPr>
            <a:r>
              <a:rPr lang="en-US" dirty="0">
                <a:solidFill>
                  <a:schemeClr val="tx1"/>
                </a:solidFill>
                <a:latin typeface="Roboto Medium"/>
                <a:cs typeface="Times New Roman" panose="02020603050405020304" pitchFamily="18" charset="0"/>
              </a:rPr>
              <a:t>A table is defined by the tandem tag container</a:t>
            </a:r>
            <a:r>
              <a:rPr lang="en-US" b="1" dirty="0">
                <a:solidFill>
                  <a:schemeClr val="tx1"/>
                </a:solidFill>
                <a:latin typeface="Roboto Medium"/>
                <a:cs typeface="Times New Roman" panose="02020603050405020304" pitchFamily="18" charset="0"/>
              </a:rPr>
              <a:t> &lt;table&gt; … &lt;/table&gt; </a:t>
            </a:r>
          </a:p>
          <a:p>
            <a:pPr marL="380985" indent="-380985">
              <a:lnSpc>
                <a:spcPct val="150000"/>
              </a:lnSpc>
              <a:spcAft>
                <a:spcPts val="0"/>
              </a:spcAft>
              <a:buFont typeface="Wingdings" panose="05000000000000000000" pitchFamily="2" charset="2"/>
              <a:buChar char="Ø"/>
              <a:defRPr/>
            </a:pPr>
            <a:r>
              <a:rPr lang="en-US" b="1" dirty="0">
                <a:solidFill>
                  <a:schemeClr val="tx1"/>
                </a:solidFill>
                <a:latin typeface="Roboto Medium"/>
                <a:cs typeface="Times New Roman" panose="02020603050405020304" pitchFamily="18" charset="0"/>
              </a:rPr>
              <a:t>HTML expects everything between the start and end elements to be part of the table.</a:t>
            </a:r>
          </a:p>
          <a:p>
            <a:pPr marL="380985" indent="-380985">
              <a:lnSpc>
                <a:spcPct val="150000"/>
              </a:lnSpc>
              <a:spcAft>
                <a:spcPts val="0"/>
              </a:spcAft>
              <a:buFont typeface="Wingdings" panose="05000000000000000000" pitchFamily="2" charset="2"/>
              <a:buChar char="Ø"/>
              <a:defRPr/>
            </a:pPr>
            <a:r>
              <a:rPr lang="en-US" dirty="0">
                <a:solidFill>
                  <a:schemeClr val="tx1"/>
                </a:solidFill>
                <a:latin typeface="Roboto Medium"/>
                <a:cs typeface="Times New Roman" panose="02020603050405020304" pitchFamily="18" charset="0"/>
              </a:rPr>
              <a:t>Different browsers may render table element attributes differently, but, in general, things like cell spacing, type of border, size of cells, number of cells in a row, and background and text colors may be defined.</a:t>
            </a:r>
          </a:p>
          <a:p>
            <a:pPr marL="0" indent="0">
              <a:spcAft>
                <a:spcPts val="0"/>
              </a:spcAft>
              <a:buNone/>
              <a:defRPr/>
            </a:pPr>
            <a:endParaRPr lang="en-US" sz="2000" b="1" dirty="0">
              <a:solidFill>
                <a:schemeClr val="tx1"/>
              </a:solidFill>
              <a:latin typeface="Times New Roman" panose="02020603050405020304" pitchFamily="18" charset="0"/>
              <a:cs typeface="Times New Roman" panose="02020603050405020304" pitchFamily="18" charset="0"/>
            </a:endParaRPr>
          </a:p>
          <a:p>
            <a:pPr marL="0" indent="0">
              <a:spcAft>
                <a:spcPts val="500"/>
              </a:spcAft>
              <a:buNone/>
            </a:pPr>
            <a:endParaRPr lang="en-US" sz="1667" dirty="0">
              <a:solidFill>
                <a:schemeClr val="tx1"/>
              </a:solidFill>
            </a:endParaRPr>
          </a:p>
        </p:txBody>
      </p:sp>
    </p:spTree>
    <p:extLst>
      <p:ext uri="{BB962C8B-B14F-4D97-AF65-F5344CB8AC3E}">
        <p14:creationId xmlns:p14="http://schemas.microsoft.com/office/powerpoint/2010/main" val="14561788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95469" y="374154"/>
            <a:ext cx="9843931" cy="440926"/>
          </a:xfrm>
        </p:spPr>
        <p:txBody>
          <a:bodyPr/>
          <a:lstStyle/>
          <a:p>
            <a:pPr algn="ctr"/>
            <a:r>
              <a:rPr lang="en-IN" sz="4400" b="1" dirty="0">
                <a:ln w="17780" cmpd="sng">
                  <a:solidFill>
                    <a:srgbClr val="FFFFFF"/>
                  </a:solidFill>
                  <a:prstDash val="solid"/>
                  <a:miter lim="800000"/>
                </a:ln>
                <a:solidFill>
                  <a:schemeClr val="tx1"/>
                </a:solidFill>
              </a:rPr>
              <a:t>tables</a:t>
            </a:r>
            <a:endParaRPr lang="en-IN" sz="4400" b="1" dirty="0">
              <a:ln w="17780" cmpd="sng">
                <a:solidFill>
                  <a:srgbClr val="FFFFFF"/>
                </a:solidFill>
                <a:prstDash val="solid"/>
                <a:miter lim="800000"/>
              </a:ln>
              <a:solidFill>
                <a:schemeClr val="tx1"/>
              </a:solidFill>
              <a:effectLst>
                <a:outerShdw blurRad="50800" algn="tl" rotWithShape="0">
                  <a:srgbClr val="000000"/>
                </a:outerShdw>
              </a:effectLst>
            </a:endParaRPr>
          </a:p>
        </p:txBody>
      </p:sp>
      <p:sp>
        <p:nvSpPr>
          <p:cNvPr id="9" name="Text Placeholder 8"/>
          <p:cNvSpPr>
            <a:spLocks noGrp="1"/>
          </p:cNvSpPr>
          <p:nvPr>
            <p:ph type="body" sz="quarter" idx="17"/>
          </p:nvPr>
        </p:nvSpPr>
        <p:spPr>
          <a:xfrm>
            <a:off x="623391" y="1370483"/>
            <a:ext cx="9663609" cy="4722813"/>
          </a:xfrm>
        </p:spPr>
        <p:txBody>
          <a:bodyPr>
            <a:normAutofit lnSpcReduction="10000"/>
          </a:bodyPr>
          <a:lstStyle/>
          <a:p>
            <a:pPr marL="0" indent="0">
              <a:spcAft>
                <a:spcPts val="0"/>
              </a:spcAft>
              <a:buNone/>
              <a:defRPr/>
            </a:pPr>
            <a:r>
              <a:rPr lang="en-US" dirty="0">
                <a:solidFill>
                  <a:schemeClr val="tx1"/>
                </a:solidFill>
                <a:latin typeface="Roboto Medium"/>
                <a:cs typeface="Times New Roman" panose="02020603050405020304" pitchFamily="18" charset="0"/>
              </a:rPr>
              <a:t>&lt; </a:t>
            </a:r>
            <a:r>
              <a:rPr lang="en-US" dirty="0" err="1">
                <a:solidFill>
                  <a:schemeClr val="tx1"/>
                </a:solidFill>
                <a:latin typeface="Roboto Medium"/>
                <a:cs typeface="Times New Roman" panose="02020603050405020304" pitchFamily="18" charset="0"/>
              </a:rPr>
              <a:t>tr</a:t>
            </a:r>
            <a:r>
              <a:rPr lang="en-US" dirty="0">
                <a:solidFill>
                  <a:schemeClr val="tx1"/>
                </a:solidFill>
                <a:latin typeface="Roboto Medium"/>
                <a:cs typeface="Times New Roman" panose="02020603050405020304" pitchFamily="18" charset="0"/>
              </a:rPr>
              <a:t> &gt; … &lt; /</a:t>
            </a:r>
            <a:r>
              <a:rPr lang="en-US" dirty="0" err="1">
                <a:solidFill>
                  <a:schemeClr val="tx1"/>
                </a:solidFill>
                <a:latin typeface="Roboto Medium"/>
                <a:cs typeface="Times New Roman" panose="02020603050405020304" pitchFamily="18" charset="0"/>
              </a:rPr>
              <a:t>tr</a:t>
            </a:r>
            <a:r>
              <a:rPr lang="en-US" dirty="0">
                <a:solidFill>
                  <a:schemeClr val="tx1"/>
                </a:solidFill>
                <a:latin typeface="Roboto Medium"/>
                <a:cs typeface="Times New Roman" panose="02020603050405020304" pitchFamily="18" charset="0"/>
              </a:rPr>
              <a:t>&gt; </a:t>
            </a:r>
          </a:p>
          <a:p>
            <a:pPr marL="0" indent="0">
              <a:spcAft>
                <a:spcPts val="0"/>
              </a:spcAft>
              <a:buNone/>
              <a:defRPr/>
            </a:pPr>
            <a:r>
              <a:rPr lang="en-US" dirty="0">
                <a:solidFill>
                  <a:schemeClr val="tx1"/>
                </a:solidFill>
                <a:latin typeface="Roboto Medium"/>
                <a:cs typeface="Times New Roman" panose="02020603050405020304" pitchFamily="18" charset="0"/>
              </a:rPr>
              <a:t>Within each row container, each cell is defined by either table header &lt; </a:t>
            </a:r>
            <a:r>
              <a:rPr lang="en-US" dirty="0" err="1">
                <a:solidFill>
                  <a:schemeClr val="tx1"/>
                </a:solidFill>
                <a:latin typeface="Roboto Medium"/>
                <a:cs typeface="Times New Roman" panose="02020603050405020304" pitchFamily="18" charset="0"/>
              </a:rPr>
              <a:t>th</a:t>
            </a:r>
            <a:r>
              <a:rPr lang="en-US" dirty="0">
                <a:solidFill>
                  <a:schemeClr val="tx1"/>
                </a:solidFill>
                <a:latin typeface="Roboto Medium"/>
                <a:cs typeface="Times New Roman" panose="02020603050405020304" pitchFamily="18" charset="0"/>
              </a:rPr>
              <a:t> &gt; … &lt; /</a:t>
            </a:r>
            <a:r>
              <a:rPr lang="en-US" dirty="0" err="1">
                <a:solidFill>
                  <a:schemeClr val="tx1"/>
                </a:solidFill>
                <a:latin typeface="Roboto Medium"/>
                <a:cs typeface="Times New Roman" panose="02020603050405020304" pitchFamily="18" charset="0"/>
              </a:rPr>
              <a:t>th</a:t>
            </a:r>
            <a:r>
              <a:rPr lang="en-US" dirty="0">
                <a:solidFill>
                  <a:schemeClr val="tx1"/>
                </a:solidFill>
                <a:latin typeface="Roboto Medium"/>
                <a:cs typeface="Times New Roman" panose="02020603050405020304" pitchFamily="18" charset="0"/>
              </a:rPr>
              <a:t> &gt; , or table data &lt; td &gt; … &lt; /td &gt; </a:t>
            </a:r>
          </a:p>
          <a:p>
            <a:pPr marL="0" indent="0">
              <a:spcAft>
                <a:spcPts val="0"/>
              </a:spcAft>
              <a:buNone/>
              <a:defRPr/>
            </a:pPr>
            <a:r>
              <a:rPr lang="en-US" dirty="0">
                <a:solidFill>
                  <a:schemeClr val="tx1"/>
                </a:solidFill>
                <a:latin typeface="Roboto Medium"/>
                <a:cs typeface="Times New Roman" panose="02020603050405020304" pitchFamily="18" charset="0"/>
              </a:rPr>
              <a:t> </a:t>
            </a:r>
          </a:p>
          <a:p>
            <a:pPr marL="0" indent="0">
              <a:spcAft>
                <a:spcPts val="0"/>
              </a:spcAft>
              <a:buNone/>
              <a:defRPr/>
            </a:pPr>
            <a:r>
              <a:rPr lang="en-US" dirty="0">
                <a:solidFill>
                  <a:schemeClr val="tx1"/>
                </a:solidFill>
                <a:latin typeface="Roboto Medium"/>
                <a:cs typeface="Times New Roman" panose="02020603050405020304" pitchFamily="18" charset="0"/>
              </a:rPr>
              <a:t>&lt;</a:t>
            </a:r>
            <a:r>
              <a:rPr lang="en-US" dirty="0" err="1">
                <a:solidFill>
                  <a:schemeClr val="tx1"/>
                </a:solidFill>
                <a:latin typeface="Roboto Medium"/>
                <a:cs typeface="Times New Roman" panose="02020603050405020304" pitchFamily="18" charset="0"/>
              </a:rPr>
              <a:t>th</a:t>
            </a:r>
            <a:r>
              <a:rPr lang="en-US" dirty="0">
                <a:solidFill>
                  <a:schemeClr val="tx1"/>
                </a:solidFill>
                <a:latin typeface="Roboto Medium"/>
                <a:cs typeface="Times New Roman" panose="02020603050405020304" pitchFamily="18" charset="0"/>
              </a:rPr>
              <a:t>&gt; … &lt; /</a:t>
            </a:r>
            <a:r>
              <a:rPr lang="en-US" dirty="0" err="1">
                <a:solidFill>
                  <a:schemeClr val="tx1"/>
                </a:solidFill>
                <a:latin typeface="Roboto Medium"/>
                <a:cs typeface="Times New Roman" panose="02020603050405020304" pitchFamily="18" charset="0"/>
              </a:rPr>
              <a:t>th</a:t>
            </a:r>
            <a:r>
              <a:rPr lang="en-US" dirty="0">
                <a:solidFill>
                  <a:schemeClr val="tx1"/>
                </a:solidFill>
                <a:latin typeface="Roboto Medium"/>
                <a:cs typeface="Times New Roman" panose="02020603050405020304" pitchFamily="18" charset="0"/>
              </a:rPr>
              <a:t> &gt; is for </a:t>
            </a:r>
            <a:r>
              <a:rPr lang="en-US" u="sng" dirty="0">
                <a:solidFill>
                  <a:schemeClr val="tx1"/>
                </a:solidFill>
                <a:latin typeface="Roboto Medium"/>
                <a:cs typeface="Times New Roman" panose="02020603050405020304" pitchFamily="18" charset="0"/>
              </a:rPr>
              <a:t>T</a:t>
            </a:r>
            <a:r>
              <a:rPr lang="en-US" dirty="0">
                <a:solidFill>
                  <a:schemeClr val="tx1"/>
                </a:solidFill>
                <a:latin typeface="Roboto Medium"/>
                <a:cs typeface="Times New Roman" panose="02020603050405020304" pitchFamily="18" charset="0"/>
              </a:rPr>
              <a:t>able </a:t>
            </a:r>
            <a:r>
              <a:rPr lang="en-US" u="sng" dirty="0">
                <a:solidFill>
                  <a:schemeClr val="tx1"/>
                </a:solidFill>
                <a:latin typeface="Roboto Medium"/>
                <a:cs typeface="Times New Roman" panose="02020603050405020304" pitchFamily="18" charset="0"/>
              </a:rPr>
              <a:t>H</a:t>
            </a:r>
            <a:r>
              <a:rPr lang="en-US" dirty="0">
                <a:solidFill>
                  <a:schemeClr val="tx1"/>
                </a:solidFill>
                <a:latin typeface="Roboto Medium"/>
                <a:cs typeface="Times New Roman" panose="02020603050405020304" pitchFamily="18" charset="0"/>
              </a:rPr>
              <a:t>eader</a:t>
            </a:r>
          </a:p>
          <a:p>
            <a:pPr marL="0" indent="0">
              <a:spcAft>
                <a:spcPts val="0"/>
              </a:spcAft>
              <a:buNone/>
              <a:defRPr/>
            </a:pPr>
            <a:endParaRPr lang="en-US" dirty="0">
              <a:solidFill>
                <a:schemeClr val="tx1"/>
              </a:solidFill>
              <a:latin typeface="Roboto Medium"/>
              <a:cs typeface="Times New Roman" panose="02020603050405020304" pitchFamily="18" charset="0"/>
            </a:endParaRPr>
          </a:p>
          <a:p>
            <a:pPr marL="0" indent="0">
              <a:spcAft>
                <a:spcPts val="0"/>
              </a:spcAft>
              <a:buNone/>
              <a:defRPr/>
            </a:pPr>
            <a:r>
              <a:rPr lang="en-US" dirty="0">
                <a:solidFill>
                  <a:schemeClr val="tx1"/>
                </a:solidFill>
                <a:latin typeface="Roboto Medium"/>
                <a:cs typeface="Times New Roman" panose="02020603050405020304" pitchFamily="18" charset="0"/>
              </a:rPr>
              <a:t>&lt;td&gt; … &lt; /td &gt; is for ordinary </a:t>
            </a:r>
            <a:r>
              <a:rPr lang="en-US" u="sng" dirty="0">
                <a:solidFill>
                  <a:schemeClr val="tx1"/>
                </a:solidFill>
                <a:latin typeface="Roboto Medium"/>
                <a:cs typeface="Times New Roman" panose="02020603050405020304" pitchFamily="18" charset="0"/>
              </a:rPr>
              <a:t>T</a:t>
            </a:r>
            <a:r>
              <a:rPr lang="en-US" dirty="0">
                <a:solidFill>
                  <a:schemeClr val="tx1"/>
                </a:solidFill>
                <a:latin typeface="Roboto Medium"/>
                <a:cs typeface="Times New Roman" panose="02020603050405020304" pitchFamily="18" charset="0"/>
              </a:rPr>
              <a:t>able </a:t>
            </a:r>
            <a:r>
              <a:rPr lang="en-US" u="sng" dirty="0">
                <a:solidFill>
                  <a:schemeClr val="tx1"/>
                </a:solidFill>
                <a:latin typeface="Roboto Medium"/>
                <a:cs typeface="Times New Roman" panose="02020603050405020304" pitchFamily="18" charset="0"/>
              </a:rPr>
              <a:t>D</a:t>
            </a:r>
            <a:r>
              <a:rPr lang="en-US" dirty="0">
                <a:solidFill>
                  <a:schemeClr val="tx1"/>
                </a:solidFill>
                <a:latin typeface="Roboto Medium"/>
                <a:cs typeface="Times New Roman" panose="02020603050405020304" pitchFamily="18" charset="0"/>
              </a:rPr>
              <a:t>ata</a:t>
            </a:r>
          </a:p>
          <a:p>
            <a:pPr marL="228591" indent="-228591">
              <a:spcAft>
                <a:spcPts val="0"/>
              </a:spcAft>
              <a:buFont typeface="Wingdings"/>
              <a:buChar char=""/>
              <a:defRPr/>
            </a:pPr>
            <a:endParaRPr lang="en-US" dirty="0">
              <a:solidFill>
                <a:schemeClr val="tx1"/>
              </a:solidFill>
              <a:latin typeface="Roboto Medium"/>
              <a:cs typeface="Times New Roman" panose="02020603050405020304" pitchFamily="18" charset="0"/>
            </a:endParaRPr>
          </a:p>
          <a:p>
            <a:pPr marL="304788" lvl="1" indent="0">
              <a:spcAft>
                <a:spcPts val="0"/>
              </a:spcAft>
              <a:buNone/>
              <a:defRPr/>
            </a:pPr>
            <a:r>
              <a:rPr lang="en-US" dirty="0">
                <a:solidFill>
                  <a:schemeClr val="tx1"/>
                </a:solidFill>
                <a:latin typeface="Roboto Medium"/>
                <a:cs typeface="Times New Roman" panose="02020603050405020304" pitchFamily="18" charset="0"/>
              </a:rPr>
              <a:t>The Table Header container &lt; </a:t>
            </a:r>
            <a:r>
              <a:rPr lang="en-US" dirty="0" err="1">
                <a:solidFill>
                  <a:schemeClr val="tx1"/>
                </a:solidFill>
                <a:latin typeface="Roboto Medium"/>
                <a:cs typeface="Times New Roman" panose="02020603050405020304" pitchFamily="18" charset="0"/>
              </a:rPr>
              <a:t>th</a:t>
            </a:r>
            <a:r>
              <a:rPr lang="en-US" dirty="0">
                <a:solidFill>
                  <a:schemeClr val="tx1"/>
                </a:solidFill>
                <a:latin typeface="Roboto Medium"/>
                <a:cs typeface="Times New Roman" panose="02020603050405020304" pitchFamily="18" charset="0"/>
              </a:rPr>
              <a:t> &gt; … &lt; /</a:t>
            </a:r>
            <a:r>
              <a:rPr lang="en-US" dirty="0" err="1">
                <a:solidFill>
                  <a:schemeClr val="tx1"/>
                </a:solidFill>
                <a:latin typeface="Roboto Medium"/>
                <a:cs typeface="Times New Roman" panose="02020603050405020304" pitchFamily="18" charset="0"/>
              </a:rPr>
              <a:t>th</a:t>
            </a:r>
            <a:r>
              <a:rPr lang="en-US" dirty="0">
                <a:solidFill>
                  <a:schemeClr val="tx1"/>
                </a:solidFill>
                <a:latin typeface="Roboto Medium"/>
                <a:cs typeface="Times New Roman" panose="02020603050405020304" pitchFamily="18" charset="0"/>
              </a:rPr>
              <a:t> &gt;</a:t>
            </a:r>
          </a:p>
          <a:p>
            <a:pPr marL="304788" lvl="1" indent="0">
              <a:spcAft>
                <a:spcPts val="0"/>
              </a:spcAft>
              <a:buNone/>
              <a:defRPr/>
            </a:pPr>
            <a:r>
              <a:rPr lang="en-US" dirty="0">
                <a:solidFill>
                  <a:schemeClr val="tx1"/>
                </a:solidFill>
                <a:latin typeface="Roboto Medium"/>
                <a:cs typeface="Times New Roman" panose="02020603050405020304" pitchFamily="18" charset="0"/>
              </a:rPr>
              <a:t>has exactly the same output as the combination:</a:t>
            </a:r>
          </a:p>
          <a:p>
            <a:pPr marL="304788" lvl="1" indent="0">
              <a:spcAft>
                <a:spcPts val="0"/>
              </a:spcAft>
              <a:buNone/>
              <a:defRPr/>
            </a:pPr>
            <a:endParaRPr lang="en-US" dirty="0">
              <a:solidFill>
                <a:schemeClr val="tx1"/>
              </a:solidFill>
              <a:latin typeface="Roboto Medium"/>
              <a:cs typeface="Times New Roman" panose="02020603050405020304" pitchFamily="18" charset="0"/>
            </a:endParaRPr>
          </a:p>
          <a:p>
            <a:pPr marL="533379" lvl="2">
              <a:spcAft>
                <a:spcPts val="0"/>
              </a:spcAft>
              <a:buClr>
                <a:schemeClr val="accent1">
                  <a:shade val="75000"/>
                </a:schemeClr>
              </a:buClr>
              <a:defRPr/>
            </a:pPr>
            <a:r>
              <a:rPr lang="en-US" sz="2417" dirty="0">
                <a:solidFill>
                  <a:schemeClr val="tx1"/>
                </a:solidFill>
                <a:latin typeface="Roboto Medium"/>
                <a:cs typeface="Times New Roman" panose="02020603050405020304" pitchFamily="18" charset="0"/>
              </a:rPr>
              <a:t>&lt;td&gt;&lt;center&gt;&lt;b&gt;  REVA &lt;/b&gt;&lt;/center&gt;&lt;/td&gt;</a:t>
            </a:r>
          </a:p>
          <a:p>
            <a:pPr marL="0" indent="0">
              <a:spcAft>
                <a:spcPts val="500"/>
              </a:spcAft>
              <a:buNone/>
            </a:pPr>
            <a:endParaRPr lang="en-US" sz="1667" dirty="0">
              <a:solidFill>
                <a:schemeClr val="tx1"/>
              </a:solidFill>
            </a:endParaRPr>
          </a:p>
        </p:txBody>
      </p:sp>
    </p:spTree>
    <p:extLst>
      <p:ext uri="{BB962C8B-B14F-4D97-AF65-F5344CB8AC3E}">
        <p14:creationId xmlns:p14="http://schemas.microsoft.com/office/powerpoint/2010/main" val="30056301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95469" y="374154"/>
            <a:ext cx="9920131" cy="440926"/>
          </a:xfrm>
        </p:spPr>
        <p:txBody>
          <a:bodyPr/>
          <a:lstStyle/>
          <a:p>
            <a:pPr algn="ctr"/>
            <a:r>
              <a:rPr lang="en-IN" sz="4400" b="1" dirty="0">
                <a:ln w="17780" cmpd="sng">
                  <a:solidFill>
                    <a:srgbClr val="FFFFFF"/>
                  </a:solidFill>
                  <a:prstDash val="solid"/>
                  <a:miter lim="800000"/>
                </a:ln>
                <a:solidFill>
                  <a:schemeClr val="tx1"/>
                </a:solidFill>
              </a:rPr>
              <a:t>tables</a:t>
            </a:r>
            <a:endParaRPr lang="en-IN" sz="4400" b="1" dirty="0">
              <a:ln w="17780" cmpd="sng">
                <a:solidFill>
                  <a:srgbClr val="FFFFFF"/>
                </a:solidFill>
                <a:prstDash val="solid"/>
                <a:miter lim="800000"/>
              </a:ln>
              <a:solidFill>
                <a:schemeClr val="tx1"/>
              </a:solidFill>
              <a:effectLst>
                <a:outerShdw blurRad="50800" algn="tl" rotWithShape="0">
                  <a:srgbClr val="000000"/>
                </a:outerShdw>
              </a:effectLst>
            </a:endParaRPr>
          </a:p>
        </p:txBody>
      </p:sp>
      <p:sp>
        <p:nvSpPr>
          <p:cNvPr id="9" name="Text Placeholder 8"/>
          <p:cNvSpPr>
            <a:spLocks noGrp="1"/>
          </p:cNvSpPr>
          <p:nvPr>
            <p:ph type="body" sz="quarter" idx="17"/>
          </p:nvPr>
        </p:nvSpPr>
        <p:spPr>
          <a:xfrm>
            <a:off x="602396" y="1052983"/>
            <a:ext cx="9684604" cy="4722813"/>
          </a:xfrm>
        </p:spPr>
        <p:txBody>
          <a:bodyPr>
            <a:noAutofit/>
          </a:bodyPr>
          <a:lstStyle/>
          <a:p>
            <a:pPr marL="0" indent="0">
              <a:lnSpc>
                <a:spcPct val="107000"/>
              </a:lnSpc>
              <a:spcAft>
                <a:spcPts val="479"/>
              </a:spcAft>
              <a:buNone/>
              <a:defRPr/>
            </a:pPr>
            <a:r>
              <a:rPr lang="en-US" b="1" dirty="0">
                <a:solidFill>
                  <a:schemeClr val="tx1"/>
                </a:solidFill>
                <a:latin typeface="Roboto Medium"/>
                <a:ea typeface="Times New Roman"/>
                <a:cs typeface="Times New Roman"/>
              </a:rPr>
              <a:t>Table Format </a:t>
            </a:r>
          </a:p>
          <a:p>
            <a:pPr marL="0" indent="0">
              <a:spcAft>
                <a:spcPts val="0"/>
              </a:spcAft>
              <a:buNone/>
              <a:defRPr/>
            </a:pPr>
            <a:r>
              <a:rPr lang="en-US" dirty="0">
                <a:solidFill>
                  <a:schemeClr val="tx1"/>
                </a:solidFill>
                <a:latin typeface="Roboto Medium"/>
                <a:ea typeface="Times New Roman"/>
                <a:cs typeface="Times New Roman" panose="02020603050405020304" pitchFamily="18" charset="0"/>
              </a:rPr>
              <a:t>&lt;!DOCTYPE html&gt;</a:t>
            </a:r>
          </a:p>
          <a:p>
            <a:pPr marL="0" indent="0">
              <a:spcAft>
                <a:spcPts val="0"/>
              </a:spcAft>
              <a:buNone/>
              <a:defRPr/>
            </a:pPr>
            <a:r>
              <a:rPr lang="en-US" dirty="0">
                <a:solidFill>
                  <a:schemeClr val="tx1"/>
                </a:solidFill>
                <a:latin typeface="Roboto Medium"/>
                <a:ea typeface="Times New Roman"/>
                <a:cs typeface="Times New Roman" panose="02020603050405020304" pitchFamily="18" charset="0"/>
              </a:rPr>
              <a:t>&lt;html&gt;</a:t>
            </a:r>
          </a:p>
          <a:p>
            <a:pPr marL="0" indent="0">
              <a:spcAft>
                <a:spcPts val="0"/>
              </a:spcAft>
              <a:buNone/>
              <a:defRPr/>
            </a:pPr>
            <a:r>
              <a:rPr lang="en-US" dirty="0">
                <a:solidFill>
                  <a:schemeClr val="tx1"/>
                </a:solidFill>
                <a:latin typeface="Roboto Medium"/>
                <a:ea typeface="Times New Roman"/>
                <a:cs typeface="Times New Roman" panose="02020603050405020304" pitchFamily="18" charset="0"/>
              </a:rPr>
              <a:t>&lt;style&gt;</a:t>
            </a:r>
          </a:p>
          <a:p>
            <a:pPr marL="0" indent="0">
              <a:spcAft>
                <a:spcPts val="0"/>
              </a:spcAft>
              <a:buNone/>
              <a:defRPr/>
            </a:pPr>
            <a:r>
              <a:rPr lang="en-US" dirty="0">
                <a:solidFill>
                  <a:schemeClr val="tx1"/>
                </a:solidFill>
                <a:latin typeface="Roboto Medium"/>
                <a:ea typeface="Times New Roman"/>
                <a:cs typeface="Times New Roman" panose="02020603050405020304" pitchFamily="18" charset="0"/>
              </a:rPr>
              <a:t>table, </a:t>
            </a:r>
            <a:r>
              <a:rPr lang="en-US" dirty="0" err="1">
                <a:solidFill>
                  <a:schemeClr val="tx1"/>
                </a:solidFill>
                <a:latin typeface="Roboto Medium"/>
                <a:ea typeface="Times New Roman"/>
                <a:cs typeface="Times New Roman" panose="02020603050405020304" pitchFamily="18" charset="0"/>
              </a:rPr>
              <a:t>th</a:t>
            </a:r>
            <a:r>
              <a:rPr lang="en-US" dirty="0">
                <a:solidFill>
                  <a:schemeClr val="tx1"/>
                </a:solidFill>
                <a:latin typeface="Roboto Medium"/>
                <a:ea typeface="Times New Roman"/>
                <a:cs typeface="Times New Roman" panose="02020603050405020304" pitchFamily="18" charset="0"/>
              </a:rPr>
              <a:t>, td {</a:t>
            </a:r>
          </a:p>
          <a:p>
            <a:pPr marL="0" indent="0">
              <a:spcAft>
                <a:spcPts val="0"/>
              </a:spcAft>
              <a:buNone/>
              <a:defRPr/>
            </a:pPr>
            <a:r>
              <a:rPr lang="en-US" dirty="0">
                <a:solidFill>
                  <a:schemeClr val="tx1"/>
                </a:solidFill>
                <a:latin typeface="Roboto Medium"/>
                <a:ea typeface="Times New Roman"/>
                <a:cs typeface="Times New Roman" panose="02020603050405020304" pitchFamily="18" charset="0"/>
              </a:rPr>
              <a:t>  border:1px solid black; }</a:t>
            </a:r>
          </a:p>
          <a:p>
            <a:pPr marL="0" indent="0">
              <a:spcAft>
                <a:spcPts val="0"/>
              </a:spcAft>
              <a:buNone/>
              <a:defRPr/>
            </a:pPr>
            <a:r>
              <a:rPr lang="en-US" dirty="0">
                <a:solidFill>
                  <a:schemeClr val="tx1"/>
                </a:solidFill>
                <a:latin typeface="Roboto Medium"/>
                <a:ea typeface="Times New Roman"/>
                <a:cs typeface="Times New Roman" panose="02020603050405020304" pitchFamily="18" charset="0"/>
              </a:rPr>
              <a:t>&lt;/style&gt; &lt;body&gt;</a:t>
            </a:r>
          </a:p>
          <a:p>
            <a:pPr marL="0" indent="0">
              <a:spcAft>
                <a:spcPts val="0"/>
              </a:spcAft>
              <a:buNone/>
              <a:defRPr/>
            </a:pPr>
            <a:r>
              <a:rPr lang="en-US" dirty="0">
                <a:solidFill>
                  <a:schemeClr val="tx1"/>
                </a:solidFill>
                <a:latin typeface="Roboto Medium"/>
                <a:ea typeface="Times New Roman"/>
                <a:cs typeface="Times New Roman" panose="02020603050405020304" pitchFamily="18" charset="0"/>
              </a:rPr>
              <a:t>&lt;h2&gt;A basic HTML table&lt;/h2&gt;</a:t>
            </a:r>
          </a:p>
          <a:p>
            <a:pPr marL="0" indent="0">
              <a:spcAft>
                <a:spcPts val="0"/>
              </a:spcAft>
              <a:buNone/>
              <a:defRPr/>
            </a:pPr>
            <a:r>
              <a:rPr lang="en-US" dirty="0">
                <a:solidFill>
                  <a:schemeClr val="tx1"/>
                </a:solidFill>
                <a:latin typeface="Roboto Medium"/>
                <a:ea typeface="Times New Roman"/>
                <a:cs typeface="Times New Roman" panose="02020603050405020304" pitchFamily="18" charset="0"/>
              </a:rPr>
              <a:t>&lt;table style="width:100%"&gt;</a:t>
            </a:r>
          </a:p>
          <a:p>
            <a:pPr marL="0" indent="0">
              <a:spcAft>
                <a:spcPts val="0"/>
              </a:spcAft>
              <a:buNone/>
              <a:defRPr/>
            </a:pPr>
            <a:r>
              <a:rPr lang="en-US" dirty="0">
                <a:solidFill>
                  <a:schemeClr val="tx1"/>
                </a:solidFill>
                <a:latin typeface="Roboto Medium"/>
                <a:ea typeface="Times New Roman"/>
                <a:cs typeface="Times New Roman" panose="02020603050405020304" pitchFamily="18" charset="0"/>
              </a:rPr>
              <a:t>  &lt;tr&gt;     &lt;</a:t>
            </a:r>
            <a:r>
              <a:rPr lang="en-US" dirty="0" err="1">
                <a:solidFill>
                  <a:schemeClr val="tx1"/>
                </a:solidFill>
                <a:latin typeface="Roboto Medium"/>
                <a:ea typeface="Times New Roman"/>
                <a:cs typeface="Times New Roman" panose="02020603050405020304" pitchFamily="18" charset="0"/>
              </a:rPr>
              <a:t>th</a:t>
            </a:r>
            <a:r>
              <a:rPr lang="en-US" dirty="0">
                <a:solidFill>
                  <a:schemeClr val="tx1"/>
                </a:solidFill>
                <a:latin typeface="Roboto Medium"/>
                <a:ea typeface="Times New Roman"/>
                <a:cs typeface="Times New Roman" panose="02020603050405020304" pitchFamily="18" charset="0"/>
              </a:rPr>
              <a:t>&gt;Name&lt;/</a:t>
            </a:r>
            <a:r>
              <a:rPr lang="en-US" dirty="0" err="1">
                <a:solidFill>
                  <a:schemeClr val="tx1"/>
                </a:solidFill>
                <a:latin typeface="Roboto Medium"/>
                <a:ea typeface="Times New Roman"/>
                <a:cs typeface="Times New Roman" panose="02020603050405020304" pitchFamily="18" charset="0"/>
              </a:rPr>
              <a:t>th</a:t>
            </a:r>
            <a:r>
              <a:rPr lang="en-US" dirty="0">
                <a:solidFill>
                  <a:schemeClr val="tx1"/>
                </a:solidFill>
                <a:latin typeface="Roboto Medium"/>
                <a:ea typeface="Times New Roman"/>
                <a:cs typeface="Times New Roman" panose="02020603050405020304" pitchFamily="18" charset="0"/>
              </a:rPr>
              <a:t>&gt;</a:t>
            </a:r>
          </a:p>
          <a:p>
            <a:pPr marL="0" indent="0">
              <a:spcAft>
                <a:spcPts val="0"/>
              </a:spcAft>
              <a:buNone/>
              <a:defRPr/>
            </a:pPr>
            <a:r>
              <a:rPr lang="en-US" dirty="0">
                <a:solidFill>
                  <a:schemeClr val="tx1"/>
                </a:solidFill>
                <a:latin typeface="Roboto Medium"/>
                <a:ea typeface="Times New Roman"/>
                <a:cs typeface="Times New Roman" panose="02020603050405020304" pitchFamily="18" charset="0"/>
              </a:rPr>
              <a:t>    &lt;</a:t>
            </a:r>
            <a:r>
              <a:rPr lang="en-US" dirty="0" err="1">
                <a:solidFill>
                  <a:schemeClr val="tx1"/>
                </a:solidFill>
                <a:latin typeface="Roboto Medium"/>
                <a:ea typeface="Times New Roman"/>
                <a:cs typeface="Times New Roman" panose="02020603050405020304" pitchFamily="18" charset="0"/>
              </a:rPr>
              <a:t>th</a:t>
            </a:r>
            <a:r>
              <a:rPr lang="en-US" dirty="0">
                <a:solidFill>
                  <a:schemeClr val="tx1"/>
                </a:solidFill>
                <a:latin typeface="Roboto Medium"/>
                <a:ea typeface="Times New Roman"/>
                <a:cs typeface="Times New Roman" panose="02020603050405020304" pitchFamily="18" charset="0"/>
              </a:rPr>
              <a:t>&gt;Contact&lt;/</a:t>
            </a:r>
            <a:r>
              <a:rPr lang="en-US" dirty="0" err="1">
                <a:solidFill>
                  <a:schemeClr val="tx1"/>
                </a:solidFill>
                <a:latin typeface="Roboto Medium"/>
                <a:ea typeface="Times New Roman"/>
                <a:cs typeface="Times New Roman" panose="02020603050405020304" pitchFamily="18" charset="0"/>
              </a:rPr>
              <a:t>th</a:t>
            </a:r>
            <a:r>
              <a:rPr lang="en-US" dirty="0">
                <a:solidFill>
                  <a:schemeClr val="tx1"/>
                </a:solidFill>
                <a:latin typeface="Roboto Medium"/>
                <a:ea typeface="Times New Roman"/>
                <a:cs typeface="Times New Roman" panose="02020603050405020304" pitchFamily="18" charset="0"/>
              </a:rPr>
              <a:t>&gt;</a:t>
            </a:r>
          </a:p>
          <a:p>
            <a:pPr marL="0" indent="0">
              <a:spcAft>
                <a:spcPts val="0"/>
              </a:spcAft>
              <a:buNone/>
              <a:defRPr/>
            </a:pPr>
            <a:r>
              <a:rPr lang="en-US" dirty="0">
                <a:solidFill>
                  <a:schemeClr val="tx1"/>
                </a:solidFill>
                <a:latin typeface="Roboto Medium"/>
                <a:ea typeface="Times New Roman"/>
                <a:cs typeface="Times New Roman" panose="02020603050405020304" pitchFamily="18" charset="0"/>
              </a:rPr>
              <a:t>    &lt;</a:t>
            </a:r>
            <a:r>
              <a:rPr lang="en-US" dirty="0" err="1">
                <a:solidFill>
                  <a:schemeClr val="tx1"/>
                </a:solidFill>
                <a:latin typeface="Roboto Medium"/>
                <a:ea typeface="Times New Roman"/>
                <a:cs typeface="Times New Roman" panose="02020603050405020304" pitchFamily="18" charset="0"/>
              </a:rPr>
              <a:t>th</a:t>
            </a:r>
            <a:r>
              <a:rPr lang="en-US" dirty="0">
                <a:solidFill>
                  <a:schemeClr val="tx1"/>
                </a:solidFill>
                <a:latin typeface="Roboto Medium"/>
                <a:ea typeface="Times New Roman"/>
                <a:cs typeface="Times New Roman" panose="02020603050405020304" pitchFamily="18" charset="0"/>
              </a:rPr>
              <a:t>&gt;Place&lt;/</a:t>
            </a:r>
            <a:r>
              <a:rPr lang="en-US" dirty="0" err="1">
                <a:solidFill>
                  <a:schemeClr val="tx1"/>
                </a:solidFill>
                <a:latin typeface="Roboto Medium"/>
                <a:ea typeface="Times New Roman"/>
                <a:cs typeface="Times New Roman" panose="02020603050405020304" pitchFamily="18" charset="0"/>
              </a:rPr>
              <a:t>th</a:t>
            </a:r>
            <a:r>
              <a:rPr lang="en-US" dirty="0">
                <a:solidFill>
                  <a:schemeClr val="tx1"/>
                </a:solidFill>
                <a:latin typeface="Roboto Medium"/>
                <a:ea typeface="Times New Roman"/>
                <a:cs typeface="Times New Roman" panose="02020603050405020304" pitchFamily="18" charset="0"/>
              </a:rPr>
              <a:t>&gt;   &lt;/tr&gt;</a:t>
            </a:r>
          </a:p>
          <a:p>
            <a:pPr marL="0" indent="0">
              <a:spcAft>
                <a:spcPts val="0"/>
              </a:spcAft>
              <a:buNone/>
              <a:defRPr/>
            </a:pPr>
            <a:endParaRPr lang="en-US" dirty="0">
              <a:solidFill>
                <a:schemeClr val="tx1"/>
              </a:solidFill>
              <a:latin typeface="Roboto Medium"/>
              <a:ea typeface="Calibri"/>
              <a:cs typeface="Times New Roman" panose="02020603050405020304" pitchFamily="18" charset="0"/>
            </a:endParaRPr>
          </a:p>
          <a:p>
            <a:pPr>
              <a:lnSpc>
                <a:spcPct val="107000"/>
              </a:lnSpc>
              <a:spcAft>
                <a:spcPts val="479"/>
              </a:spcAft>
              <a:defRPr/>
            </a:pPr>
            <a:endParaRPr lang="en-US" dirty="0">
              <a:solidFill>
                <a:schemeClr val="tx1"/>
              </a:solidFill>
              <a:ea typeface="Calibri"/>
              <a:cs typeface="Times New Roman"/>
            </a:endParaRPr>
          </a:p>
        </p:txBody>
      </p:sp>
      <p:sp>
        <p:nvSpPr>
          <p:cNvPr id="4" name="Rectangle 3"/>
          <p:cNvSpPr/>
          <p:nvPr/>
        </p:nvSpPr>
        <p:spPr>
          <a:xfrm>
            <a:off x="4941128" y="1082204"/>
            <a:ext cx="6096000" cy="4893647"/>
          </a:xfrm>
          <a:prstGeom prst="rect">
            <a:avLst/>
          </a:prstGeom>
        </p:spPr>
        <p:txBody>
          <a:bodyPr>
            <a:spAutoFit/>
          </a:bodyPr>
          <a:lstStyle/>
          <a:p>
            <a:pPr defTabSz="761970">
              <a:defRPr/>
            </a:pPr>
            <a:r>
              <a:rPr lang="en-US" sz="2400" dirty="0">
                <a:latin typeface="Roboto Medium"/>
                <a:ea typeface="Times New Roman"/>
                <a:cs typeface="Times New Roman" panose="02020603050405020304" pitchFamily="18" charset="0"/>
              </a:rPr>
              <a:t> &lt;</a:t>
            </a:r>
            <a:r>
              <a:rPr lang="en-US" sz="2400" dirty="0" err="1">
                <a:latin typeface="Roboto Medium"/>
                <a:ea typeface="Times New Roman"/>
                <a:cs typeface="Times New Roman" panose="02020603050405020304" pitchFamily="18" charset="0"/>
              </a:rPr>
              <a:t>tr</a:t>
            </a:r>
            <a:r>
              <a:rPr lang="en-US" sz="2400" dirty="0">
                <a:latin typeface="Roboto Medium"/>
                <a:ea typeface="Times New Roman"/>
                <a:cs typeface="Times New Roman" panose="02020603050405020304" pitchFamily="18" charset="0"/>
              </a:rPr>
              <a:t>&gt;</a:t>
            </a:r>
          </a:p>
          <a:p>
            <a:pPr defTabSz="761970">
              <a:defRPr/>
            </a:pPr>
            <a:r>
              <a:rPr lang="en-US" sz="2400" dirty="0">
                <a:latin typeface="Roboto Medium"/>
                <a:ea typeface="Times New Roman"/>
                <a:cs typeface="Times New Roman" panose="02020603050405020304" pitchFamily="18" charset="0"/>
              </a:rPr>
              <a:t>    &lt;td&gt;Pradeepa&lt;/td&gt;</a:t>
            </a:r>
          </a:p>
          <a:p>
            <a:pPr defTabSz="761970">
              <a:defRPr/>
            </a:pPr>
            <a:r>
              <a:rPr lang="en-US" sz="2400" dirty="0">
                <a:latin typeface="Roboto Medium"/>
                <a:ea typeface="Times New Roman"/>
                <a:cs typeface="Times New Roman" panose="02020603050405020304" pitchFamily="18" charset="0"/>
              </a:rPr>
              <a:t>    &lt;td&gt;12345678&lt;/td&gt;</a:t>
            </a:r>
          </a:p>
          <a:p>
            <a:pPr defTabSz="761970">
              <a:defRPr/>
            </a:pPr>
            <a:r>
              <a:rPr lang="en-US" sz="2400" dirty="0">
                <a:latin typeface="Roboto Medium"/>
                <a:ea typeface="Times New Roman"/>
                <a:cs typeface="Times New Roman" panose="02020603050405020304" pitchFamily="18" charset="0"/>
              </a:rPr>
              <a:t>    &lt;td&gt;</a:t>
            </a:r>
            <a:r>
              <a:rPr lang="en-US" sz="2400" dirty="0" err="1">
                <a:latin typeface="Roboto Medium"/>
                <a:ea typeface="Times New Roman"/>
                <a:cs typeface="Times New Roman" panose="02020603050405020304" pitchFamily="18" charset="0"/>
              </a:rPr>
              <a:t>Bengaluru</a:t>
            </a:r>
            <a:r>
              <a:rPr lang="en-US" sz="2400" dirty="0">
                <a:latin typeface="Roboto Medium"/>
                <a:ea typeface="Times New Roman"/>
                <a:cs typeface="Times New Roman" panose="02020603050405020304" pitchFamily="18" charset="0"/>
              </a:rPr>
              <a:t>&lt;/td&gt;</a:t>
            </a:r>
          </a:p>
          <a:p>
            <a:pPr defTabSz="761970">
              <a:defRPr/>
            </a:pPr>
            <a:r>
              <a:rPr lang="en-US" sz="2400" dirty="0">
                <a:latin typeface="Roboto Medium"/>
                <a:ea typeface="Times New Roman"/>
                <a:cs typeface="Times New Roman" panose="02020603050405020304" pitchFamily="18" charset="0"/>
              </a:rPr>
              <a:t>  &lt;/</a:t>
            </a:r>
            <a:r>
              <a:rPr lang="en-US" sz="2400" dirty="0" err="1">
                <a:latin typeface="Roboto Medium"/>
                <a:ea typeface="Times New Roman"/>
                <a:cs typeface="Times New Roman" panose="02020603050405020304" pitchFamily="18" charset="0"/>
              </a:rPr>
              <a:t>tr</a:t>
            </a:r>
            <a:r>
              <a:rPr lang="en-US" sz="2400" dirty="0">
                <a:latin typeface="Roboto Medium"/>
                <a:ea typeface="Times New Roman"/>
                <a:cs typeface="Times New Roman" panose="02020603050405020304" pitchFamily="18" charset="0"/>
              </a:rPr>
              <a:t>&gt;</a:t>
            </a:r>
          </a:p>
          <a:p>
            <a:pPr defTabSz="761970">
              <a:defRPr/>
            </a:pPr>
            <a:r>
              <a:rPr lang="en-US" sz="2400" dirty="0">
                <a:latin typeface="Roboto Medium"/>
                <a:ea typeface="Times New Roman"/>
                <a:cs typeface="Times New Roman" panose="02020603050405020304" pitchFamily="18" charset="0"/>
              </a:rPr>
              <a:t>  &lt;</a:t>
            </a:r>
            <a:r>
              <a:rPr lang="en-US" sz="2400" dirty="0" err="1">
                <a:latin typeface="Roboto Medium"/>
                <a:ea typeface="Times New Roman"/>
                <a:cs typeface="Times New Roman" panose="02020603050405020304" pitchFamily="18" charset="0"/>
              </a:rPr>
              <a:t>tr</a:t>
            </a:r>
            <a:r>
              <a:rPr lang="en-US" sz="2400" dirty="0">
                <a:latin typeface="Roboto Medium"/>
                <a:ea typeface="Times New Roman"/>
                <a:cs typeface="Times New Roman" panose="02020603050405020304" pitchFamily="18" charset="0"/>
              </a:rPr>
              <a:t>&gt;</a:t>
            </a:r>
          </a:p>
          <a:p>
            <a:pPr defTabSz="761970">
              <a:defRPr/>
            </a:pPr>
            <a:r>
              <a:rPr lang="en-US" sz="2400" dirty="0">
                <a:latin typeface="Roboto Medium"/>
                <a:ea typeface="Times New Roman"/>
                <a:cs typeface="Times New Roman" panose="02020603050405020304" pitchFamily="18" charset="0"/>
              </a:rPr>
              <a:t>    &lt;td&gt;</a:t>
            </a:r>
            <a:r>
              <a:rPr lang="en-US" sz="2400" dirty="0" err="1">
                <a:latin typeface="Roboto Medium"/>
                <a:ea typeface="Times New Roman"/>
                <a:cs typeface="Times New Roman" panose="02020603050405020304" pitchFamily="18" charset="0"/>
              </a:rPr>
              <a:t>Arun</a:t>
            </a:r>
            <a:r>
              <a:rPr lang="en-US" sz="2400" dirty="0">
                <a:latin typeface="Roboto Medium"/>
                <a:ea typeface="Times New Roman"/>
                <a:cs typeface="Times New Roman" panose="02020603050405020304" pitchFamily="18" charset="0"/>
              </a:rPr>
              <a:t>&lt;/td&gt;</a:t>
            </a:r>
          </a:p>
          <a:p>
            <a:pPr defTabSz="761970">
              <a:defRPr/>
            </a:pPr>
            <a:r>
              <a:rPr lang="en-US" sz="2400" dirty="0">
                <a:latin typeface="Roboto Medium"/>
                <a:ea typeface="Times New Roman"/>
                <a:cs typeface="Times New Roman" panose="02020603050405020304" pitchFamily="18" charset="0"/>
              </a:rPr>
              <a:t>    &lt;td&gt;3456789&lt;/td&gt;</a:t>
            </a:r>
          </a:p>
          <a:p>
            <a:pPr defTabSz="761970">
              <a:defRPr/>
            </a:pPr>
            <a:r>
              <a:rPr lang="en-US" sz="2400" dirty="0">
                <a:latin typeface="Roboto Medium"/>
                <a:ea typeface="Times New Roman"/>
                <a:cs typeface="Times New Roman" panose="02020603050405020304" pitchFamily="18" charset="0"/>
              </a:rPr>
              <a:t>    &lt;td&gt;</a:t>
            </a:r>
            <a:r>
              <a:rPr lang="en-US" sz="2400" dirty="0" err="1">
                <a:latin typeface="Roboto Medium"/>
                <a:ea typeface="Times New Roman"/>
                <a:cs typeface="Times New Roman" panose="02020603050405020304" pitchFamily="18" charset="0"/>
              </a:rPr>
              <a:t>Thumkuru</a:t>
            </a:r>
            <a:r>
              <a:rPr lang="en-US" sz="2400" dirty="0">
                <a:latin typeface="Roboto Medium"/>
                <a:ea typeface="Times New Roman"/>
                <a:cs typeface="Times New Roman" panose="02020603050405020304" pitchFamily="18" charset="0"/>
              </a:rPr>
              <a:t>&lt;/td&gt;</a:t>
            </a:r>
          </a:p>
          <a:p>
            <a:pPr defTabSz="761970">
              <a:defRPr/>
            </a:pPr>
            <a:r>
              <a:rPr lang="en-US" sz="2400" dirty="0">
                <a:latin typeface="Roboto Medium"/>
                <a:ea typeface="Times New Roman"/>
                <a:cs typeface="Times New Roman" panose="02020603050405020304" pitchFamily="18" charset="0"/>
              </a:rPr>
              <a:t>  &lt;/</a:t>
            </a:r>
            <a:r>
              <a:rPr lang="en-US" sz="2400" dirty="0" err="1">
                <a:latin typeface="Roboto Medium"/>
                <a:ea typeface="Times New Roman"/>
                <a:cs typeface="Times New Roman" panose="02020603050405020304" pitchFamily="18" charset="0"/>
              </a:rPr>
              <a:t>tr</a:t>
            </a:r>
            <a:r>
              <a:rPr lang="en-US" sz="2400" dirty="0">
                <a:latin typeface="Roboto Medium"/>
                <a:ea typeface="Times New Roman"/>
                <a:cs typeface="Times New Roman" panose="02020603050405020304" pitchFamily="18" charset="0"/>
              </a:rPr>
              <a:t>&gt;</a:t>
            </a:r>
          </a:p>
          <a:p>
            <a:pPr defTabSz="761970">
              <a:defRPr/>
            </a:pPr>
            <a:r>
              <a:rPr lang="en-US" sz="2400" dirty="0">
                <a:latin typeface="Roboto Medium"/>
                <a:ea typeface="Times New Roman"/>
                <a:cs typeface="Times New Roman" panose="02020603050405020304" pitchFamily="18" charset="0"/>
              </a:rPr>
              <a:t>&lt;/table&gt;</a:t>
            </a:r>
          </a:p>
          <a:p>
            <a:pPr defTabSz="761970">
              <a:defRPr/>
            </a:pPr>
            <a:r>
              <a:rPr lang="en-US" sz="2400" dirty="0">
                <a:latin typeface="Roboto Medium"/>
                <a:ea typeface="Times New Roman"/>
                <a:cs typeface="Times New Roman" panose="02020603050405020304" pitchFamily="18" charset="0"/>
              </a:rPr>
              <a:t>&lt;/body&gt;</a:t>
            </a:r>
          </a:p>
          <a:p>
            <a:pPr defTabSz="761970">
              <a:defRPr/>
            </a:pPr>
            <a:r>
              <a:rPr lang="en-US" sz="2400" dirty="0">
                <a:latin typeface="Roboto Medium"/>
                <a:ea typeface="Times New Roman"/>
                <a:cs typeface="Times New Roman" panose="02020603050405020304" pitchFamily="18" charset="0"/>
              </a:rPr>
              <a:t>&lt;/html&gt; </a:t>
            </a:r>
            <a:endParaRPr lang="en-IN" sz="2400" dirty="0">
              <a:latin typeface="Roboto Medium"/>
              <a:ea typeface="Times New Roman"/>
              <a:cs typeface="Times New Roman" panose="02020603050405020304" pitchFamily="18" charset="0"/>
            </a:endParaRPr>
          </a:p>
        </p:txBody>
      </p:sp>
    </p:spTree>
    <p:extLst>
      <p:ext uri="{BB962C8B-B14F-4D97-AF65-F5344CB8AC3E}">
        <p14:creationId xmlns:p14="http://schemas.microsoft.com/office/powerpoint/2010/main" val="39880559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95469" y="374154"/>
            <a:ext cx="9920131" cy="440926"/>
          </a:xfrm>
        </p:spPr>
        <p:txBody>
          <a:bodyPr/>
          <a:lstStyle/>
          <a:p>
            <a:pPr algn="ctr"/>
            <a:r>
              <a:rPr lang="en-IN" sz="4400" b="1" dirty="0">
                <a:ln w="17780" cmpd="sng">
                  <a:solidFill>
                    <a:srgbClr val="FFFFFF"/>
                  </a:solidFill>
                  <a:prstDash val="solid"/>
                  <a:miter lim="800000"/>
                </a:ln>
                <a:solidFill>
                  <a:schemeClr val="tx1"/>
                </a:solidFill>
              </a:rPr>
              <a:t>tables</a:t>
            </a:r>
            <a:endParaRPr lang="en-IN" sz="4400" b="1" dirty="0">
              <a:ln w="17780" cmpd="sng">
                <a:solidFill>
                  <a:srgbClr val="FFFFFF"/>
                </a:solidFill>
                <a:prstDash val="solid"/>
                <a:miter lim="800000"/>
              </a:ln>
              <a:solidFill>
                <a:schemeClr val="tx1"/>
              </a:solidFill>
              <a:effectLst>
                <a:outerShdw blurRad="50800" algn="tl" rotWithShape="0">
                  <a:srgbClr val="000000"/>
                </a:outerShdw>
              </a:effectLst>
            </a:endParaRPr>
          </a:p>
        </p:txBody>
      </p:sp>
      <p:sp>
        <p:nvSpPr>
          <p:cNvPr id="9" name="Text Placeholder 8"/>
          <p:cNvSpPr>
            <a:spLocks noGrp="1"/>
          </p:cNvSpPr>
          <p:nvPr>
            <p:ph type="body" sz="quarter" idx="17"/>
          </p:nvPr>
        </p:nvSpPr>
        <p:spPr>
          <a:xfrm>
            <a:off x="623391" y="1370483"/>
            <a:ext cx="9920131" cy="4722813"/>
          </a:xfrm>
        </p:spPr>
        <p:txBody>
          <a:bodyPr>
            <a:normAutofit fontScale="92500"/>
          </a:bodyPr>
          <a:lstStyle/>
          <a:p>
            <a:pPr>
              <a:lnSpc>
                <a:spcPct val="107000"/>
              </a:lnSpc>
              <a:spcAft>
                <a:spcPts val="479"/>
              </a:spcAft>
              <a:buNone/>
              <a:defRPr/>
            </a:pPr>
            <a:r>
              <a:rPr lang="en-US" b="1" dirty="0">
                <a:solidFill>
                  <a:schemeClr val="tx1"/>
                </a:solidFill>
              </a:rPr>
              <a:t>&lt; </a:t>
            </a:r>
            <a:r>
              <a:rPr lang="en-US" b="1" dirty="0" err="1">
                <a:solidFill>
                  <a:schemeClr val="tx1"/>
                </a:solidFill>
              </a:rPr>
              <a:t>th</a:t>
            </a:r>
            <a:r>
              <a:rPr lang="en-US" b="1" dirty="0">
                <a:solidFill>
                  <a:schemeClr val="tx1"/>
                </a:solidFill>
              </a:rPr>
              <a:t> &gt;  and &lt;td&gt; Attributes:</a:t>
            </a:r>
            <a:endParaRPr lang="en-US" dirty="0">
              <a:solidFill>
                <a:schemeClr val="tx1"/>
              </a:solidFill>
            </a:endParaRPr>
          </a:p>
          <a:p>
            <a:pPr>
              <a:lnSpc>
                <a:spcPct val="107000"/>
              </a:lnSpc>
              <a:spcBef>
                <a:spcPts val="600"/>
              </a:spcBef>
              <a:spcAft>
                <a:spcPts val="0"/>
              </a:spcAft>
              <a:defRPr/>
            </a:pPr>
            <a:r>
              <a:rPr lang="en-US" b="1" dirty="0" err="1">
                <a:solidFill>
                  <a:schemeClr val="tx1"/>
                </a:solidFill>
              </a:rPr>
              <a:t>colspan</a:t>
            </a:r>
            <a:r>
              <a:rPr lang="en-US" dirty="0">
                <a:solidFill>
                  <a:schemeClr val="tx1"/>
                </a:solidFill>
              </a:rPr>
              <a:t> </a:t>
            </a:r>
            <a:r>
              <a:rPr lang="en-US" b="1" dirty="0">
                <a:solidFill>
                  <a:schemeClr val="tx1"/>
                </a:solidFill>
              </a:rPr>
              <a:t>= “x”</a:t>
            </a:r>
            <a:r>
              <a:rPr lang="en-US" dirty="0">
                <a:solidFill>
                  <a:schemeClr val="tx1"/>
                </a:solidFill>
              </a:rPr>
              <a:t> : Forces the cell to cover “x” number of columns. Default = 1. </a:t>
            </a:r>
          </a:p>
          <a:p>
            <a:pPr lvl="2">
              <a:lnSpc>
                <a:spcPct val="107000"/>
              </a:lnSpc>
              <a:spcBef>
                <a:spcPts val="600"/>
              </a:spcBef>
              <a:spcAft>
                <a:spcPts val="0"/>
              </a:spcAft>
              <a:defRPr/>
            </a:pPr>
            <a:r>
              <a:rPr lang="en-US" sz="2417" dirty="0">
                <a:solidFill>
                  <a:schemeClr val="tx1"/>
                </a:solidFill>
              </a:rPr>
              <a:t>E.G. </a:t>
            </a:r>
            <a:r>
              <a:rPr lang="en-US" sz="2417" b="1" dirty="0">
                <a:solidFill>
                  <a:schemeClr val="tx1"/>
                </a:solidFill>
              </a:rPr>
              <a:t>&lt; td </a:t>
            </a:r>
            <a:r>
              <a:rPr lang="en-US" sz="2417" b="1" dirty="0" err="1">
                <a:solidFill>
                  <a:schemeClr val="tx1"/>
                </a:solidFill>
              </a:rPr>
              <a:t>colspan</a:t>
            </a:r>
            <a:r>
              <a:rPr lang="en-US" sz="2417" dirty="0">
                <a:solidFill>
                  <a:schemeClr val="tx1"/>
                </a:solidFill>
              </a:rPr>
              <a:t> </a:t>
            </a:r>
            <a:r>
              <a:rPr lang="en-US" sz="2417" b="1" dirty="0">
                <a:solidFill>
                  <a:schemeClr val="tx1"/>
                </a:solidFill>
              </a:rPr>
              <a:t>= “3” &gt; . . . &lt;/td&gt;</a:t>
            </a:r>
            <a:endParaRPr lang="en-US" sz="2417" dirty="0">
              <a:solidFill>
                <a:schemeClr val="tx1"/>
              </a:solidFill>
            </a:endParaRPr>
          </a:p>
          <a:p>
            <a:pPr lvl="3">
              <a:lnSpc>
                <a:spcPct val="107000"/>
              </a:lnSpc>
              <a:spcBef>
                <a:spcPts val="600"/>
              </a:spcBef>
              <a:spcAft>
                <a:spcPts val="0"/>
              </a:spcAft>
              <a:defRPr/>
            </a:pPr>
            <a:endParaRPr lang="en-US" sz="2417" dirty="0">
              <a:latin typeface="Roboto Medium" panose="02000000000000000000" pitchFamily="2" charset="0"/>
              <a:ea typeface="Roboto Medium" panose="02000000000000000000" pitchFamily="2" charset="0"/>
              <a:cs typeface="Roboto Medium" panose="02000000000000000000" pitchFamily="2" charset="0"/>
            </a:endParaRPr>
          </a:p>
          <a:p>
            <a:pPr>
              <a:lnSpc>
                <a:spcPct val="107000"/>
              </a:lnSpc>
              <a:spcBef>
                <a:spcPts val="600"/>
              </a:spcBef>
              <a:spcAft>
                <a:spcPts val="0"/>
              </a:spcAft>
              <a:defRPr/>
            </a:pPr>
            <a:r>
              <a:rPr lang="en-US" b="1" dirty="0" err="1">
                <a:solidFill>
                  <a:schemeClr val="tx1"/>
                </a:solidFill>
              </a:rPr>
              <a:t>rowspan</a:t>
            </a:r>
            <a:r>
              <a:rPr lang="en-US" dirty="0">
                <a:solidFill>
                  <a:schemeClr val="tx1"/>
                </a:solidFill>
              </a:rPr>
              <a:t> </a:t>
            </a:r>
            <a:r>
              <a:rPr lang="en-US" b="1" dirty="0">
                <a:solidFill>
                  <a:schemeClr val="tx1"/>
                </a:solidFill>
              </a:rPr>
              <a:t>= “y”</a:t>
            </a:r>
            <a:r>
              <a:rPr lang="en-US" dirty="0">
                <a:solidFill>
                  <a:schemeClr val="tx1"/>
                </a:solidFill>
              </a:rPr>
              <a:t> : Forces the cell to cover “y” number of rows. Default = 1.</a:t>
            </a:r>
          </a:p>
          <a:p>
            <a:pPr marL="0" indent="0">
              <a:lnSpc>
                <a:spcPct val="107000"/>
              </a:lnSpc>
              <a:spcAft>
                <a:spcPts val="1125"/>
              </a:spcAft>
              <a:buNone/>
              <a:defRPr/>
            </a:pPr>
            <a:r>
              <a:rPr lang="en-US" dirty="0">
                <a:solidFill>
                  <a:schemeClr val="tx1"/>
                </a:solidFill>
              </a:rPr>
              <a:t> </a:t>
            </a:r>
          </a:p>
          <a:p>
            <a:pPr>
              <a:lnSpc>
                <a:spcPct val="107000"/>
              </a:lnSpc>
              <a:spcBef>
                <a:spcPts val="600"/>
              </a:spcBef>
              <a:spcAft>
                <a:spcPts val="0"/>
              </a:spcAft>
              <a:buNone/>
              <a:defRPr/>
            </a:pPr>
            <a:r>
              <a:rPr lang="en-US" b="1" dirty="0">
                <a:solidFill>
                  <a:schemeClr val="tx1"/>
                </a:solidFill>
              </a:rPr>
              <a:t>3. </a:t>
            </a:r>
            <a:r>
              <a:rPr lang="en-US" b="1" dirty="0" err="1">
                <a:solidFill>
                  <a:schemeClr val="tx1"/>
                </a:solidFill>
              </a:rPr>
              <a:t>valign</a:t>
            </a:r>
            <a:r>
              <a:rPr lang="en-US" dirty="0">
                <a:solidFill>
                  <a:schemeClr val="tx1"/>
                </a:solidFill>
              </a:rPr>
              <a:t> </a:t>
            </a:r>
            <a:r>
              <a:rPr lang="en-US" b="1" dirty="0">
                <a:solidFill>
                  <a:schemeClr val="tx1"/>
                </a:solidFill>
              </a:rPr>
              <a:t>= “top”, “middle”, or “bottom”</a:t>
            </a:r>
            <a:r>
              <a:rPr lang="en-US" dirty="0">
                <a:solidFill>
                  <a:schemeClr val="tx1"/>
                </a:solidFill>
              </a:rPr>
              <a:t> : Sets vertical alignment in the cell. </a:t>
            </a:r>
          </a:p>
          <a:p>
            <a:pPr lvl="2">
              <a:lnSpc>
                <a:spcPct val="107000"/>
              </a:lnSpc>
              <a:spcBef>
                <a:spcPts val="600"/>
              </a:spcBef>
              <a:spcAft>
                <a:spcPts val="0"/>
              </a:spcAft>
              <a:defRPr/>
            </a:pPr>
            <a:r>
              <a:rPr lang="en-US" sz="2417" dirty="0">
                <a:solidFill>
                  <a:schemeClr val="tx1"/>
                </a:solidFill>
              </a:rPr>
              <a:t>E.G.  </a:t>
            </a:r>
            <a:r>
              <a:rPr lang="en-US" sz="2417" b="1" dirty="0">
                <a:solidFill>
                  <a:schemeClr val="tx1"/>
                </a:solidFill>
              </a:rPr>
              <a:t>&lt; td </a:t>
            </a:r>
            <a:r>
              <a:rPr lang="en-US" sz="2417" b="1" dirty="0" err="1">
                <a:solidFill>
                  <a:schemeClr val="tx1"/>
                </a:solidFill>
              </a:rPr>
              <a:t>valign</a:t>
            </a:r>
            <a:r>
              <a:rPr lang="en-US" sz="2417" dirty="0">
                <a:solidFill>
                  <a:schemeClr val="tx1"/>
                </a:solidFill>
              </a:rPr>
              <a:t> </a:t>
            </a:r>
            <a:r>
              <a:rPr lang="en-US" sz="2417" b="1" dirty="0">
                <a:solidFill>
                  <a:schemeClr val="tx1"/>
                </a:solidFill>
              </a:rPr>
              <a:t>= “top” &gt; . . . &lt;/td&gt;</a:t>
            </a:r>
            <a:endParaRPr lang="en-US" sz="2417" dirty="0">
              <a:solidFill>
                <a:schemeClr val="tx1"/>
              </a:solidFill>
            </a:endParaRPr>
          </a:p>
          <a:p>
            <a:pPr>
              <a:lnSpc>
                <a:spcPct val="107000"/>
              </a:lnSpc>
              <a:spcBef>
                <a:spcPts val="600"/>
              </a:spcBef>
              <a:spcAft>
                <a:spcPts val="0"/>
              </a:spcAft>
              <a:buNone/>
              <a:defRPr/>
            </a:pPr>
            <a:r>
              <a:rPr lang="en-US" b="1" dirty="0">
                <a:solidFill>
                  <a:schemeClr val="tx1"/>
                </a:solidFill>
              </a:rPr>
              <a:t>4. align = “left”, “center”, or “right”</a:t>
            </a:r>
            <a:r>
              <a:rPr lang="en-US" dirty="0">
                <a:solidFill>
                  <a:schemeClr val="tx1"/>
                </a:solidFill>
              </a:rPr>
              <a:t> : Sets horizontal alignment in the cell.</a:t>
            </a:r>
          </a:p>
          <a:p>
            <a:pPr marL="0" indent="0">
              <a:lnSpc>
                <a:spcPct val="107000"/>
              </a:lnSpc>
              <a:spcBef>
                <a:spcPts val="600"/>
              </a:spcBef>
              <a:spcAft>
                <a:spcPts val="0"/>
              </a:spcAft>
              <a:buNone/>
              <a:defRPr/>
            </a:pPr>
            <a:r>
              <a:rPr lang="en-US" sz="2000" dirty="0">
                <a:solidFill>
                  <a:schemeClr val="tx1"/>
                </a:solidFill>
              </a:rPr>
              <a:t> </a:t>
            </a:r>
          </a:p>
          <a:p>
            <a:pPr marL="0" indent="0">
              <a:lnSpc>
                <a:spcPct val="107000"/>
              </a:lnSpc>
              <a:spcAft>
                <a:spcPts val="479"/>
              </a:spcAft>
              <a:buNone/>
              <a:defRPr/>
            </a:pPr>
            <a:endParaRPr lang="en-US" sz="2000" dirty="0">
              <a:solidFill>
                <a:schemeClr val="tx1"/>
              </a:solidFill>
            </a:endParaRPr>
          </a:p>
        </p:txBody>
      </p:sp>
    </p:spTree>
    <p:extLst>
      <p:ext uri="{BB962C8B-B14F-4D97-AF65-F5344CB8AC3E}">
        <p14:creationId xmlns:p14="http://schemas.microsoft.com/office/powerpoint/2010/main" val="27810948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95469" y="374154"/>
            <a:ext cx="9920131" cy="440926"/>
          </a:xfrm>
        </p:spPr>
        <p:txBody>
          <a:bodyPr/>
          <a:lstStyle/>
          <a:p>
            <a:pPr algn="ctr"/>
            <a:r>
              <a:rPr lang="en-US" sz="4400" dirty="0">
                <a:solidFill>
                  <a:schemeClr val="tx1"/>
                </a:solidFill>
              </a:rPr>
              <a:t>Quiz  </a:t>
            </a:r>
          </a:p>
        </p:txBody>
      </p:sp>
      <p:sp>
        <p:nvSpPr>
          <p:cNvPr id="6" name="Text Placeholder 5"/>
          <p:cNvSpPr>
            <a:spLocks noGrp="1"/>
          </p:cNvSpPr>
          <p:nvPr>
            <p:ph type="body" sz="quarter" idx="17"/>
          </p:nvPr>
        </p:nvSpPr>
        <p:spPr>
          <a:xfrm>
            <a:off x="623391" y="1370483"/>
            <a:ext cx="10349409" cy="4722813"/>
          </a:xfrm>
        </p:spPr>
        <p:txBody>
          <a:bodyPr/>
          <a:lstStyle/>
          <a:p>
            <a:pPr marL="428608" indent="-428608">
              <a:buAutoNum type="arabicPeriod"/>
            </a:pPr>
            <a:r>
              <a:rPr lang="en-US" dirty="0">
                <a:solidFill>
                  <a:schemeClr val="tx1"/>
                </a:solidFill>
              </a:rPr>
              <a:t>Each cell of the table can be represented by using __________</a:t>
            </a:r>
          </a:p>
          <a:p>
            <a:pPr marL="428608" indent="-428608">
              <a:buAutoNum type="alphaLcParenR"/>
            </a:pPr>
            <a:r>
              <a:rPr lang="en-US" dirty="0">
                <a:solidFill>
                  <a:schemeClr val="tx1"/>
                </a:solidFill>
              </a:rPr>
              <a:t>&lt;</a:t>
            </a:r>
            <a:r>
              <a:rPr lang="en-US" dirty="0" err="1">
                <a:solidFill>
                  <a:schemeClr val="tx1"/>
                </a:solidFill>
              </a:rPr>
              <a:t>tr</a:t>
            </a:r>
            <a:r>
              <a:rPr lang="en-US" dirty="0">
                <a:solidFill>
                  <a:schemeClr val="tx1"/>
                </a:solidFill>
              </a:rPr>
              <a:t>&gt;			b) &lt;td&gt;</a:t>
            </a:r>
          </a:p>
          <a:p>
            <a:pPr marL="0" indent="0">
              <a:buNone/>
            </a:pPr>
            <a:r>
              <a:rPr lang="en-US" dirty="0">
                <a:solidFill>
                  <a:schemeClr val="tx1"/>
                </a:solidFill>
              </a:rPr>
              <a:t>c) &lt;</a:t>
            </a:r>
            <a:r>
              <a:rPr lang="en-US" dirty="0" err="1">
                <a:solidFill>
                  <a:schemeClr val="tx1"/>
                </a:solidFill>
              </a:rPr>
              <a:t>th</a:t>
            </a:r>
            <a:r>
              <a:rPr lang="en-US" dirty="0">
                <a:solidFill>
                  <a:schemeClr val="tx1"/>
                </a:solidFill>
              </a:rPr>
              <a:t>&gt;			d)&lt;</a:t>
            </a:r>
            <a:r>
              <a:rPr lang="en-US" dirty="0" err="1">
                <a:solidFill>
                  <a:schemeClr val="tx1"/>
                </a:solidFill>
              </a:rPr>
              <a:t>thead</a:t>
            </a:r>
            <a:r>
              <a:rPr lang="en-US" dirty="0">
                <a:solidFill>
                  <a:schemeClr val="tx1"/>
                </a:solidFill>
              </a:rPr>
              <a:t>&gt;</a:t>
            </a:r>
          </a:p>
          <a:p>
            <a:pPr marL="0" indent="0">
              <a:buNone/>
            </a:pPr>
            <a:endParaRPr lang="en-US" dirty="0">
              <a:solidFill>
                <a:schemeClr val="tx1"/>
              </a:solidFill>
            </a:endParaRPr>
          </a:p>
          <a:p>
            <a:pPr marL="0" indent="0">
              <a:buNone/>
            </a:pPr>
            <a:r>
              <a:rPr lang="en-US" dirty="0">
                <a:solidFill>
                  <a:schemeClr val="tx1"/>
                </a:solidFill>
              </a:rPr>
              <a:t>Answer : b</a:t>
            </a:r>
          </a:p>
          <a:p>
            <a:pPr marL="0" indent="0">
              <a:buNone/>
            </a:pPr>
            <a:endParaRPr lang="en-US" dirty="0">
              <a:solidFill>
                <a:schemeClr val="tx1"/>
              </a:solidFill>
            </a:endParaRPr>
          </a:p>
          <a:p>
            <a:pPr marL="0" indent="0">
              <a:buNone/>
            </a:pPr>
            <a:r>
              <a:rPr lang="en-US" dirty="0">
                <a:solidFill>
                  <a:schemeClr val="tx1"/>
                </a:solidFill>
              </a:rPr>
              <a:t>2. Which attribute is only used with &lt;</a:t>
            </a:r>
            <a:r>
              <a:rPr lang="en-US" dirty="0" err="1">
                <a:solidFill>
                  <a:schemeClr val="tx1"/>
                </a:solidFill>
              </a:rPr>
              <a:t>ol</a:t>
            </a:r>
            <a:r>
              <a:rPr lang="en-US" dirty="0">
                <a:solidFill>
                  <a:schemeClr val="tx1"/>
                </a:solidFill>
              </a:rPr>
              <a:t>&gt;?</a:t>
            </a:r>
          </a:p>
          <a:p>
            <a:pPr marL="428608" indent="-428608">
              <a:buAutoNum type="alphaLcParenR"/>
            </a:pPr>
            <a:r>
              <a:rPr lang="en-US" dirty="0">
                <a:solidFill>
                  <a:schemeClr val="tx1"/>
                </a:solidFill>
              </a:rPr>
              <a:t>Value			b) type</a:t>
            </a:r>
          </a:p>
          <a:p>
            <a:pPr marL="0" indent="0">
              <a:buNone/>
            </a:pPr>
            <a:r>
              <a:rPr lang="en-US" dirty="0">
                <a:solidFill>
                  <a:schemeClr val="tx1"/>
                </a:solidFill>
              </a:rPr>
              <a:t>c) Compact		           d) start</a:t>
            </a:r>
          </a:p>
          <a:p>
            <a:pPr marL="0" indent="0">
              <a:buNone/>
            </a:pPr>
            <a:r>
              <a:rPr lang="en-US" dirty="0">
                <a:solidFill>
                  <a:schemeClr val="tx1"/>
                </a:solidFill>
              </a:rPr>
              <a:t>Answer : d </a:t>
            </a: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24018489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95469" y="374154"/>
            <a:ext cx="9691531" cy="440926"/>
          </a:xfrm>
        </p:spPr>
        <p:txBody>
          <a:bodyPr/>
          <a:lstStyle/>
          <a:p>
            <a:pPr algn="ctr"/>
            <a:r>
              <a:rPr lang="en-IN" sz="4400" dirty="0">
                <a:solidFill>
                  <a:schemeClr val="tx1"/>
                </a:solidFill>
              </a:rPr>
              <a:t>FORM</a:t>
            </a:r>
          </a:p>
        </p:txBody>
      </p:sp>
      <p:sp>
        <p:nvSpPr>
          <p:cNvPr id="9" name="Text Placeholder 8"/>
          <p:cNvSpPr>
            <a:spLocks noGrp="1"/>
          </p:cNvSpPr>
          <p:nvPr>
            <p:ph type="body" sz="quarter" idx="17"/>
          </p:nvPr>
        </p:nvSpPr>
        <p:spPr>
          <a:xfrm>
            <a:off x="623391" y="1370483"/>
            <a:ext cx="9892209" cy="4722813"/>
          </a:xfrm>
        </p:spPr>
        <p:txBody>
          <a:bodyPr/>
          <a:lstStyle/>
          <a:p>
            <a:pPr>
              <a:lnSpc>
                <a:spcPct val="107000"/>
              </a:lnSpc>
              <a:spcAft>
                <a:spcPts val="479"/>
              </a:spcAft>
              <a:defRPr/>
            </a:pPr>
            <a:r>
              <a:rPr lang="en-US" dirty="0">
                <a:solidFill>
                  <a:schemeClr val="tx1"/>
                </a:solidFill>
                <a:latin typeface="Roboto Medium"/>
                <a:cs typeface="Arial" pitchFamily="34" charset="0"/>
              </a:rPr>
              <a:t>The most common way for a user to communicate information from a web browser to the server is through a form.</a:t>
            </a:r>
          </a:p>
          <a:p>
            <a:pPr algn="just">
              <a:lnSpc>
                <a:spcPct val="150000"/>
              </a:lnSpc>
            </a:pPr>
            <a:r>
              <a:rPr lang="en-IN" dirty="0">
                <a:solidFill>
                  <a:schemeClr val="tx1"/>
                </a:solidFill>
                <a:latin typeface="Roboto Medium"/>
                <a:cs typeface="Arial" pitchFamily="34" charset="0"/>
              </a:rPr>
              <a:t>Commonly used objects/ controls on a screen form:</a:t>
            </a:r>
          </a:p>
          <a:p>
            <a:pPr algn="just">
              <a:lnSpc>
                <a:spcPct val="150000"/>
              </a:lnSpc>
              <a:buNone/>
            </a:pPr>
            <a:r>
              <a:rPr lang="en-IN" dirty="0">
                <a:solidFill>
                  <a:schemeClr val="tx1"/>
                </a:solidFill>
                <a:latin typeface="Roboto Medium"/>
                <a:cs typeface="Arial" pitchFamily="34" charset="0"/>
              </a:rPr>
              <a:t>	Text fields, Checkboxes, radio buttons, menus, submit button </a:t>
            </a:r>
          </a:p>
          <a:p>
            <a:pPr marL="0" indent="0">
              <a:lnSpc>
                <a:spcPct val="107000"/>
              </a:lnSpc>
              <a:spcAft>
                <a:spcPts val="479"/>
              </a:spcAft>
              <a:buNone/>
              <a:defRPr/>
            </a:pPr>
            <a:r>
              <a:rPr lang="en-US" dirty="0">
                <a:solidFill>
                  <a:schemeClr val="tx1"/>
                </a:solidFill>
                <a:latin typeface="Roboto Medium"/>
                <a:cs typeface="Arial" pitchFamily="34" charset="0"/>
              </a:rPr>
              <a:t>The </a:t>
            </a:r>
            <a:r>
              <a:rPr lang="en-US" i="1" dirty="0">
                <a:solidFill>
                  <a:schemeClr val="tx1"/>
                </a:solidFill>
                <a:latin typeface="Roboto Medium"/>
                <a:cs typeface="Arial" pitchFamily="34" charset="0"/>
              </a:rPr>
              <a:t>form</a:t>
            </a:r>
            <a:r>
              <a:rPr lang="en-US" dirty="0">
                <a:solidFill>
                  <a:schemeClr val="tx1"/>
                </a:solidFill>
                <a:latin typeface="Roboto Medium"/>
                <a:cs typeface="Arial" pitchFamily="34" charset="0"/>
              </a:rPr>
              <a:t> tag:</a:t>
            </a:r>
          </a:p>
          <a:p>
            <a:pPr marL="0" indent="0">
              <a:lnSpc>
                <a:spcPct val="107000"/>
              </a:lnSpc>
              <a:spcAft>
                <a:spcPts val="479"/>
              </a:spcAft>
              <a:buNone/>
              <a:defRPr/>
            </a:pPr>
            <a:endParaRPr lang="en-US" sz="2000" dirty="0">
              <a:solidFill>
                <a:schemeClr val="tx1"/>
              </a:solidFill>
              <a:ea typeface="Calibri"/>
              <a:cs typeface="Times New Roman"/>
            </a:endParaRPr>
          </a:p>
        </p:txBody>
      </p:sp>
      <p:sp>
        <p:nvSpPr>
          <p:cNvPr id="4" name="Text Box 2"/>
          <p:cNvSpPr txBox="1">
            <a:spLocks noChangeArrowheads="1"/>
          </p:cNvSpPr>
          <p:nvPr/>
        </p:nvSpPr>
        <p:spPr bwMode="auto">
          <a:xfrm>
            <a:off x="4379949" y="4508500"/>
            <a:ext cx="2286000" cy="408382"/>
          </a:xfrm>
          <a:prstGeom prst="rect">
            <a:avLst/>
          </a:prstGeom>
          <a:solidFill>
            <a:srgbClr val="FFFFFF"/>
          </a:solidFill>
          <a:ln w="6350">
            <a:solidFill>
              <a:srgbClr val="000000"/>
            </a:solidFill>
            <a:miter lim="800000"/>
            <a:headEnd/>
            <a:tailEnd/>
          </a:ln>
        </p:spPr>
        <p:txBody>
          <a:bodyPr rot="0" vert="horz" wrap="square" lIns="76200" tIns="38100" rIns="76200" bIns="38100" anchor="t" anchorCtr="0">
            <a:spAutoFit/>
          </a:bodyPr>
          <a:lstStyle/>
          <a:p>
            <a:pPr>
              <a:lnSpc>
                <a:spcPct val="115000"/>
              </a:lnSpc>
              <a:spcAft>
                <a:spcPts val="833"/>
              </a:spcAft>
            </a:pPr>
            <a:r>
              <a:rPr lang="en-IN" sz="2000" kern="0" dirty="0">
                <a:solidFill>
                  <a:srgbClr val="00B050"/>
                </a:solidFill>
                <a:latin typeface="Consolas"/>
                <a:ea typeface="Calibri"/>
                <a:cs typeface="Times New Roman"/>
              </a:rPr>
              <a:t> </a:t>
            </a:r>
            <a:r>
              <a:rPr lang="en-IN" sz="1667" dirty="0">
                <a:solidFill>
                  <a:srgbClr val="FF0000"/>
                </a:solidFill>
                <a:latin typeface="Consolas"/>
                <a:ea typeface="Calibri"/>
                <a:cs typeface="Times New Roman"/>
              </a:rPr>
              <a:t>&lt;form&gt; …… &lt;/form&gt;</a:t>
            </a:r>
            <a:endParaRPr lang="en-IN" sz="1667" dirty="0">
              <a:solidFill>
                <a:srgbClr val="FF0000"/>
              </a:solidFill>
              <a:latin typeface="Calibri"/>
              <a:ea typeface="Calibri"/>
              <a:cs typeface="Times New Roman"/>
            </a:endParaRPr>
          </a:p>
        </p:txBody>
      </p:sp>
      <p:sp>
        <p:nvSpPr>
          <p:cNvPr id="5" name="TextBox 4"/>
          <p:cNvSpPr txBox="1"/>
          <p:nvPr/>
        </p:nvSpPr>
        <p:spPr>
          <a:xfrm>
            <a:off x="1460500" y="4997308"/>
            <a:ext cx="2981907" cy="464294"/>
          </a:xfrm>
          <a:prstGeom prst="rect">
            <a:avLst/>
          </a:prstGeom>
          <a:noFill/>
        </p:spPr>
        <p:txBody>
          <a:bodyPr wrap="none" rtlCol="0">
            <a:spAutoFit/>
          </a:bodyPr>
          <a:lstStyle/>
          <a:p>
            <a:r>
              <a:rPr lang="en-IN" sz="2417" i="1" dirty="0">
                <a:latin typeface="Roboto Medium"/>
                <a:cs typeface="Arial" pitchFamily="34" charset="0"/>
              </a:rPr>
              <a:t>Also called block tag</a:t>
            </a:r>
          </a:p>
        </p:txBody>
      </p:sp>
    </p:spTree>
    <p:extLst>
      <p:ext uri="{BB962C8B-B14F-4D97-AF65-F5344CB8AC3E}">
        <p14:creationId xmlns:p14="http://schemas.microsoft.com/office/powerpoint/2010/main" val="2834643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95469" y="374154"/>
            <a:ext cx="9767731" cy="440926"/>
          </a:xfrm>
        </p:spPr>
        <p:txBody>
          <a:bodyPr/>
          <a:lstStyle/>
          <a:p>
            <a:pPr algn="ctr"/>
            <a:r>
              <a:rPr lang="en-IN" sz="3000" b="1" dirty="0">
                <a:ln w="17780" cmpd="sng">
                  <a:solidFill>
                    <a:srgbClr val="FFFFFF"/>
                  </a:solidFill>
                  <a:prstDash val="solid"/>
                  <a:miter lim="800000"/>
                </a:ln>
                <a:solidFill>
                  <a:schemeClr val="tx1"/>
                </a:solidFill>
              </a:rPr>
              <a:t>Forms</a:t>
            </a:r>
          </a:p>
        </p:txBody>
      </p:sp>
      <p:sp>
        <p:nvSpPr>
          <p:cNvPr id="9" name="Text Placeholder 8"/>
          <p:cNvSpPr>
            <a:spLocks noGrp="1"/>
          </p:cNvSpPr>
          <p:nvPr>
            <p:ph type="body" sz="quarter" idx="17"/>
          </p:nvPr>
        </p:nvSpPr>
        <p:spPr/>
        <p:txBody>
          <a:bodyPr/>
          <a:lstStyle/>
          <a:p>
            <a:pPr marL="0" indent="0">
              <a:lnSpc>
                <a:spcPct val="107000"/>
              </a:lnSpc>
              <a:spcAft>
                <a:spcPts val="479"/>
              </a:spcAft>
              <a:buNone/>
              <a:defRPr/>
            </a:pPr>
            <a:r>
              <a:rPr lang="en-US" dirty="0">
                <a:solidFill>
                  <a:schemeClr val="tx1"/>
                </a:solidFill>
                <a:latin typeface="Roboto Medium"/>
                <a:cs typeface="Arial" pitchFamily="34" charset="0"/>
              </a:rPr>
              <a:t>The </a:t>
            </a:r>
            <a:r>
              <a:rPr lang="en-US" i="1" dirty="0">
                <a:solidFill>
                  <a:schemeClr val="tx1"/>
                </a:solidFill>
                <a:latin typeface="Roboto Medium"/>
                <a:cs typeface="Arial" pitchFamily="34" charset="0"/>
              </a:rPr>
              <a:t>input  </a:t>
            </a:r>
            <a:r>
              <a:rPr lang="en-US" dirty="0">
                <a:solidFill>
                  <a:schemeClr val="tx1"/>
                </a:solidFill>
                <a:latin typeface="Roboto Medium"/>
                <a:cs typeface="Arial" pitchFamily="34" charset="0"/>
              </a:rPr>
              <a:t>tag: Inline tag</a:t>
            </a:r>
          </a:p>
          <a:p>
            <a:pPr marL="0" indent="0">
              <a:lnSpc>
                <a:spcPct val="107000"/>
              </a:lnSpc>
              <a:spcAft>
                <a:spcPts val="479"/>
              </a:spcAft>
              <a:buNone/>
              <a:defRPr/>
            </a:pPr>
            <a:r>
              <a:rPr lang="en-IN" dirty="0">
                <a:solidFill>
                  <a:schemeClr val="tx1"/>
                </a:solidFill>
                <a:latin typeface="Roboto Medium"/>
                <a:cs typeface="Arial" pitchFamily="34" charset="0"/>
              </a:rPr>
              <a:t>Used for text, passwords, checkboxes, radio buttons and action buttons : Reset, Submit </a:t>
            </a:r>
          </a:p>
          <a:p>
            <a:pPr marL="0" indent="0">
              <a:lnSpc>
                <a:spcPct val="107000"/>
              </a:lnSpc>
              <a:spcAft>
                <a:spcPts val="479"/>
              </a:spcAft>
              <a:buNone/>
              <a:defRPr/>
            </a:pPr>
            <a:endParaRPr lang="en-US" sz="2000" dirty="0">
              <a:ea typeface="Calibri"/>
              <a:cs typeface="Times New Roman"/>
            </a:endParaRPr>
          </a:p>
        </p:txBody>
      </p:sp>
      <p:pic>
        <p:nvPicPr>
          <p:cNvPr id="2" name="Picture 1"/>
          <p:cNvPicPr>
            <a:picLocks noChangeAspect="1"/>
          </p:cNvPicPr>
          <p:nvPr/>
        </p:nvPicPr>
        <p:blipFill>
          <a:blip r:embed="rId2"/>
          <a:stretch>
            <a:fillRect/>
          </a:stretch>
        </p:blipFill>
        <p:spPr>
          <a:xfrm>
            <a:off x="838200" y="3200400"/>
            <a:ext cx="9190165" cy="2428431"/>
          </a:xfrm>
          <a:prstGeom prst="rect">
            <a:avLst/>
          </a:prstGeom>
        </p:spPr>
      </p:pic>
    </p:spTree>
    <p:extLst>
      <p:ext uri="{BB962C8B-B14F-4D97-AF65-F5344CB8AC3E}">
        <p14:creationId xmlns:p14="http://schemas.microsoft.com/office/powerpoint/2010/main" val="27498553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ctr"/>
            <a:r>
              <a:rPr lang="en-IN" sz="3000" b="1" dirty="0">
                <a:ln w="17780" cmpd="sng">
                  <a:solidFill>
                    <a:srgbClr val="FFFFFF"/>
                  </a:solidFill>
                  <a:prstDash val="solid"/>
                  <a:miter lim="800000"/>
                </a:ln>
                <a:solidFill>
                  <a:schemeClr val="tx1"/>
                </a:solidFill>
              </a:rPr>
              <a:t>Forms</a:t>
            </a:r>
            <a:endParaRPr lang="en-IN" sz="3000" b="1" dirty="0">
              <a:ln w="17780" cmpd="sng">
                <a:solidFill>
                  <a:srgbClr val="FFFFFF"/>
                </a:solidFill>
                <a:prstDash val="solid"/>
                <a:miter lim="800000"/>
              </a:ln>
              <a:solidFill>
                <a:schemeClr val="tx1"/>
              </a:solidFill>
              <a:effectLst>
                <a:outerShdw blurRad="50800" algn="tl" rotWithShape="0">
                  <a:srgbClr val="000000"/>
                </a:outerShdw>
              </a:effectLst>
            </a:endParaRPr>
          </a:p>
        </p:txBody>
      </p:sp>
      <p:sp>
        <p:nvSpPr>
          <p:cNvPr id="9" name="Text Placeholder 8"/>
          <p:cNvSpPr>
            <a:spLocks noGrp="1"/>
          </p:cNvSpPr>
          <p:nvPr>
            <p:ph type="body" sz="quarter" idx="17"/>
          </p:nvPr>
        </p:nvSpPr>
        <p:spPr/>
        <p:txBody>
          <a:bodyPr/>
          <a:lstStyle/>
          <a:p>
            <a:pPr marL="0" indent="0">
              <a:lnSpc>
                <a:spcPct val="107000"/>
              </a:lnSpc>
              <a:spcAft>
                <a:spcPts val="479"/>
              </a:spcAft>
              <a:buNone/>
              <a:defRPr/>
            </a:pPr>
            <a:r>
              <a:rPr lang="en-US" dirty="0">
                <a:solidFill>
                  <a:schemeClr val="tx1"/>
                </a:solidFill>
                <a:latin typeface="Roboto Medium"/>
                <a:cs typeface="Arial" pitchFamily="34" charset="0"/>
              </a:rPr>
              <a:t>The </a:t>
            </a:r>
            <a:r>
              <a:rPr lang="en-US" i="1" dirty="0">
                <a:solidFill>
                  <a:schemeClr val="tx1"/>
                </a:solidFill>
                <a:latin typeface="Roboto Medium"/>
                <a:cs typeface="Arial" pitchFamily="34" charset="0"/>
              </a:rPr>
              <a:t>input  </a:t>
            </a:r>
            <a:r>
              <a:rPr lang="en-US" dirty="0">
                <a:solidFill>
                  <a:schemeClr val="tx1"/>
                </a:solidFill>
                <a:latin typeface="Roboto Medium"/>
                <a:cs typeface="Arial" pitchFamily="34" charset="0"/>
              </a:rPr>
              <a:t>tag: Inline tag</a:t>
            </a:r>
          </a:p>
        </p:txBody>
      </p:sp>
      <p:sp>
        <p:nvSpPr>
          <p:cNvPr id="3" name="Rectangle 2"/>
          <p:cNvSpPr/>
          <p:nvPr/>
        </p:nvSpPr>
        <p:spPr>
          <a:xfrm>
            <a:off x="889000" y="1981202"/>
            <a:ext cx="5270500" cy="2820259"/>
          </a:xfrm>
          <a:prstGeom prst="rect">
            <a:avLst/>
          </a:prstGeom>
        </p:spPr>
        <p:txBody>
          <a:bodyPr wrap="square">
            <a:spAutoFit/>
          </a:bodyPr>
          <a:lstStyle/>
          <a:p>
            <a:pPr>
              <a:lnSpc>
                <a:spcPct val="150000"/>
              </a:lnSpc>
            </a:pPr>
            <a:r>
              <a:rPr lang="en-IN" sz="2417" dirty="0">
                <a:latin typeface="Roboto Medium"/>
                <a:cs typeface="Arial" pitchFamily="34" charset="0"/>
              </a:rPr>
              <a:t>Example: inline tag </a:t>
            </a:r>
          </a:p>
          <a:p>
            <a:pPr>
              <a:lnSpc>
                <a:spcPct val="150000"/>
              </a:lnSpc>
            </a:pPr>
            <a:r>
              <a:rPr lang="en-IN" sz="2417" dirty="0">
                <a:latin typeface="Roboto Medium"/>
                <a:cs typeface="Arial" pitchFamily="34" charset="0"/>
              </a:rPr>
              <a:t>&lt;form action = “ “&gt;</a:t>
            </a:r>
          </a:p>
          <a:p>
            <a:pPr>
              <a:lnSpc>
                <a:spcPct val="150000"/>
              </a:lnSpc>
            </a:pPr>
            <a:r>
              <a:rPr lang="en-IN" sz="2417" dirty="0">
                <a:latin typeface="Roboto Medium"/>
                <a:cs typeface="Arial" pitchFamily="34" charset="0"/>
              </a:rPr>
              <a:t>&lt;input type = “text” name = “Name” size = “25” </a:t>
            </a:r>
            <a:r>
              <a:rPr lang="en-IN" sz="2417" dirty="0" err="1">
                <a:latin typeface="Roboto Medium"/>
                <a:cs typeface="Arial" pitchFamily="34" charset="0"/>
              </a:rPr>
              <a:t>maxlength</a:t>
            </a:r>
            <a:r>
              <a:rPr lang="en-IN" sz="2417" dirty="0">
                <a:latin typeface="Roboto Medium"/>
                <a:cs typeface="Arial" pitchFamily="34" charset="0"/>
              </a:rPr>
              <a:t>=“50”/&gt;</a:t>
            </a:r>
          </a:p>
          <a:p>
            <a:pPr>
              <a:lnSpc>
                <a:spcPct val="150000"/>
              </a:lnSpc>
            </a:pPr>
            <a:r>
              <a:rPr lang="en-IN" sz="2417" dirty="0">
                <a:latin typeface="Roboto Medium"/>
                <a:cs typeface="Arial" pitchFamily="34" charset="0"/>
              </a:rPr>
              <a:t>&lt;/form&gt;</a:t>
            </a:r>
          </a:p>
        </p:txBody>
      </p:sp>
      <p:sp>
        <p:nvSpPr>
          <p:cNvPr id="4" name="TextBox 3"/>
          <p:cNvSpPr txBox="1"/>
          <p:nvPr/>
        </p:nvSpPr>
        <p:spPr>
          <a:xfrm>
            <a:off x="6540500" y="1981202"/>
            <a:ext cx="5397500" cy="3671005"/>
          </a:xfrm>
          <a:prstGeom prst="rect">
            <a:avLst/>
          </a:prstGeom>
          <a:noFill/>
        </p:spPr>
        <p:txBody>
          <a:bodyPr wrap="square" rtlCol="0">
            <a:spAutoFit/>
          </a:bodyPr>
          <a:lstStyle/>
          <a:p>
            <a:pPr>
              <a:lnSpc>
                <a:spcPct val="150000"/>
              </a:lnSpc>
            </a:pPr>
            <a:r>
              <a:rPr lang="en-IN" sz="2417" dirty="0">
                <a:latin typeface="Roboto Medium"/>
                <a:cs typeface="Arial" pitchFamily="34" charset="0"/>
              </a:rPr>
              <a:t>Example: </a:t>
            </a:r>
            <a:r>
              <a:rPr lang="en-IN" sz="2417" dirty="0" err="1">
                <a:latin typeface="Roboto Medium"/>
                <a:cs typeface="Arial" pitchFamily="34" charset="0"/>
              </a:rPr>
              <a:t>passwrd</a:t>
            </a:r>
            <a:endParaRPr lang="en-IN" sz="2417" dirty="0">
              <a:latin typeface="Roboto Medium"/>
              <a:cs typeface="Arial" pitchFamily="34" charset="0"/>
            </a:endParaRPr>
          </a:p>
          <a:p>
            <a:pPr lvl="1">
              <a:lnSpc>
                <a:spcPct val="150000"/>
              </a:lnSpc>
            </a:pPr>
            <a:r>
              <a:rPr lang="en-IN" sz="2417" dirty="0">
                <a:latin typeface="Roboto Medium"/>
                <a:cs typeface="Arial" pitchFamily="34" charset="0"/>
              </a:rPr>
              <a:t>&lt;form action = “ “&gt;</a:t>
            </a:r>
          </a:p>
          <a:p>
            <a:pPr lvl="1">
              <a:lnSpc>
                <a:spcPct val="150000"/>
              </a:lnSpc>
            </a:pPr>
            <a:r>
              <a:rPr lang="en-IN" sz="2417" dirty="0">
                <a:latin typeface="Roboto Medium"/>
                <a:cs typeface="Arial" pitchFamily="34" charset="0"/>
              </a:rPr>
              <a:t>&lt;input type = “password” name = “</a:t>
            </a:r>
            <a:r>
              <a:rPr lang="en-IN" sz="2417" dirty="0" err="1">
                <a:latin typeface="Roboto Medium"/>
                <a:cs typeface="Arial" pitchFamily="34" charset="0"/>
              </a:rPr>
              <a:t>mypassword</a:t>
            </a:r>
            <a:r>
              <a:rPr lang="en-IN" sz="2417" dirty="0">
                <a:latin typeface="Roboto Medium"/>
                <a:cs typeface="Arial" pitchFamily="34" charset="0"/>
              </a:rPr>
              <a:t> ” size = “25” </a:t>
            </a:r>
            <a:r>
              <a:rPr lang="en-IN" sz="2417" dirty="0" err="1">
                <a:latin typeface="Roboto Medium"/>
                <a:cs typeface="Arial" pitchFamily="34" charset="0"/>
              </a:rPr>
              <a:t>maxlength</a:t>
            </a:r>
            <a:r>
              <a:rPr lang="en-IN" sz="2417" dirty="0">
                <a:latin typeface="Roboto Medium"/>
                <a:cs typeface="Arial" pitchFamily="34" charset="0"/>
              </a:rPr>
              <a:t>=“50”/&gt;</a:t>
            </a:r>
          </a:p>
          <a:p>
            <a:pPr lvl="1">
              <a:lnSpc>
                <a:spcPct val="150000"/>
              </a:lnSpc>
            </a:pPr>
            <a:r>
              <a:rPr lang="en-IN" sz="2417" dirty="0">
                <a:latin typeface="Roboto Medium"/>
                <a:cs typeface="Arial" pitchFamily="34" charset="0"/>
              </a:rPr>
              <a:t>&lt;/form&gt;</a:t>
            </a:r>
          </a:p>
          <a:p>
            <a:endParaRPr lang="en-US" sz="1500" dirty="0"/>
          </a:p>
        </p:txBody>
      </p:sp>
    </p:spTree>
    <p:extLst>
      <p:ext uri="{BB962C8B-B14F-4D97-AF65-F5344CB8AC3E}">
        <p14:creationId xmlns:p14="http://schemas.microsoft.com/office/powerpoint/2010/main" val="1800497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95469" y="374154"/>
            <a:ext cx="9767731" cy="440926"/>
          </a:xfrm>
        </p:spPr>
        <p:txBody>
          <a:bodyPr/>
          <a:lstStyle/>
          <a:p>
            <a:pPr algn="ctr"/>
            <a:r>
              <a:rPr lang="en-IN" sz="4400" b="1" dirty="0">
                <a:ln w="17780" cmpd="sng">
                  <a:solidFill>
                    <a:srgbClr val="FFFFFF"/>
                  </a:solidFill>
                  <a:prstDash val="solid"/>
                  <a:miter lim="800000"/>
                </a:ln>
                <a:solidFill>
                  <a:schemeClr val="tx1"/>
                </a:solidFill>
              </a:rPr>
              <a:t>Forms</a:t>
            </a:r>
            <a:endParaRPr lang="en-IN" sz="4400" b="1" dirty="0">
              <a:ln w="17780" cmpd="sng">
                <a:solidFill>
                  <a:srgbClr val="FFFFFF"/>
                </a:solidFill>
                <a:prstDash val="solid"/>
                <a:miter lim="800000"/>
              </a:ln>
              <a:solidFill>
                <a:schemeClr val="tx1"/>
              </a:solidFill>
              <a:effectLst>
                <a:outerShdw blurRad="50800" algn="tl" rotWithShape="0">
                  <a:srgbClr val="000000"/>
                </a:outerShdw>
              </a:effectLst>
            </a:endParaRPr>
          </a:p>
        </p:txBody>
      </p:sp>
      <p:sp>
        <p:nvSpPr>
          <p:cNvPr id="9" name="Text Placeholder 8"/>
          <p:cNvSpPr>
            <a:spLocks noGrp="1"/>
          </p:cNvSpPr>
          <p:nvPr>
            <p:ph type="body" sz="quarter" idx="17"/>
          </p:nvPr>
        </p:nvSpPr>
        <p:spPr/>
        <p:txBody>
          <a:bodyPr/>
          <a:lstStyle/>
          <a:p>
            <a:pPr marL="0" indent="0">
              <a:lnSpc>
                <a:spcPct val="107000"/>
              </a:lnSpc>
              <a:spcAft>
                <a:spcPts val="479"/>
              </a:spcAft>
              <a:buNone/>
              <a:defRPr/>
            </a:pPr>
            <a:r>
              <a:rPr lang="en-US" dirty="0">
                <a:solidFill>
                  <a:schemeClr val="tx1"/>
                </a:solidFill>
                <a:latin typeface="Roboto Medium"/>
                <a:cs typeface="Arial" pitchFamily="34" charset="0"/>
              </a:rPr>
              <a:t>The </a:t>
            </a:r>
            <a:r>
              <a:rPr lang="en-US" i="1" dirty="0">
                <a:solidFill>
                  <a:schemeClr val="tx1"/>
                </a:solidFill>
                <a:latin typeface="Roboto Medium"/>
                <a:cs typeface="Arial" pitchFamily="34" charset="0"/>
              </a:rPr>
              <a:t>input  </a:t>
            </a:r>
            <a:r>
              <a:rPr lang="en-US" dirty="0">
                <a:solidFill>
                  <a:schemeClr val="tx1"/>
                </a:solidFill>
                <a:latin typeface="Roboto Medium"/>
                <a:cs typeface="Arial" pitchFamily="34" charset="0"/>
              </a:rPr>
              <a:t>tag: Inline tag</a:t>
            </a:r>
          </a:p>
        </p:txBody>
      </p:sp>
      <p:sp>
        <p:nvSpPr>
          <p:cNvPr id="3" name="Rectangle 2"/>
          <p:cNvSpPr/>
          <p:nvPr/>
        </p:nvSpPr>
        <p:spPr>
          <a:xfrm>
            <a:off x="952500" y="1587501"/>
            <a:ext cx="4953000" cy="5052152"/>
          </a:xfrm>
          <a:prstGeom prst="rect">
            <a:avLst/>
          </a:prstGeom>
        </p:spPr>
        <p:txBody>
          <a:bodyPr wrap="square">
            <a:spAutoFit/>
          </a:bodyPr>
          <a:lstStyle/>
          <a:p>
            <a:pPr>
              <a:lnSpc>
                <a:spcPct val="150000"/>
              </a:lnSpc>
            </a:pPr>
            <a:r>
              <a:rPr lang="en-IN" sz="2417" dirty="0">
                <a:latin typeface="Roboto Medium"/>
                <a:cs typeface="Times New Roman" panose="02020603050405020304" pitchFamily="18" charset="0"/>
              </a:rPr>
              <a:t>Example: check box </a:t>
            </a:r>
          </a:p>
          <a:p>
            <a:pPr>
              <a:lnSpc>
                <a:spcPct val="150000"/>
              </a:lnSpc>
            </a:pPr>
            <a:r>
              <a:rPr lang="en-IN" sz="2417" dirty="0">
                <a:latin typeface="Roboto Medium"/>
                <a:cs typeface="Times New Roman" panose="02020603050405020304" pitchFamily="18" charset="0"/>
              </a:rPr>
              <a:t>&lt;form action = “ “&gt;</a:t>
            </a:r>
          </a:p>
          <a:p>
            <a:pPr>
              <a:lnSpc>
                <a:spcPct val="150000"/>
              </a:lnSpc>
            </a:pPr>
            <a:r>
              <a:rPr lang="en-IN" sz="2417" dirty="0">
                <a:latin typeface="Roboto Medium"/>
                <a:cs typeface="Times New Roman" panose="02020603050405020304" pitchFamily="18" charset="0"/>
              </a:rPr>
              <a:t>&lt;p&gt; </a:t>
            </a:r>
          </a:p>
          <a:p>
            <a:pPr>
              <a:lnSpc>
                <a:spcPct val="150000"/>
              </a:lnSpc>
            </a:pPr>
            <a:r>
              <a:rPr lang="en-IN" sz="2417" dirty="0">
                <a:latin typeface="Roboto Medium"/>
                <a:cs typeface="Times New Roman" panose="02020603050405020304" pitchFamily="18" charset="0"/>
              </a:rPr>
              <a:t>&lt;label&gt; &lt;input type = "checkbox" name = "PG Programmes" value = "MCA" checked = "checked" /&gt; MCA&lt;/label&gt;</a:t>
            </a:r>
          </a:p>
          <a:p>
            <a:pPr>
              <a:lnSpc>
                <a:spcPct val="150000"/>
              </a:lnSpc>
            </a:pPr>
            <a:r>
              <a:rPr lang="en-IN" sz="2417" dirty="0">
                <a:latin typeface="Roboto Medium"/>
                <a:cs typeface="Times New Roman" panose="02020603050405020304" pitchFamily="18" charset="0"/>
              </a:rPr>
              <a:t>&lt;/p&gt;</a:t>
            </a:r>
          </a:p>
          <a:p>
            <a:pPr>
              <a:lnSpc>
                <a:spcPct val="150000"/>
              </a:lnSpc>
            </a:pPr>
            <a:r>
              <a:rPr lang="en-IN" sz="2417" dirty="0">
                <a:latin typeface="Roboto Medium"/>
                <a:cs typeface="Times New Roman" panose="02020603050405020304" pitchFamily="18" charset="0"/>
              </a:rPr>
              <a:t> &lt;/form&gt;</a:t>
            </a:r>
          </a:p>
        </p:txBody>
      </p:sp>
      <p:sp>
        <p:nvSpPr>
          <p:cNvPr id="4" name="TextBox 3"/>
          <p:cNvSpPr txBox="1"/>
          <p:nvPr/>
        </p:nvSpPr>
        <p:spPr>
          <a:xfrm>
            <a:off x="6613072" y="1341685"/>
            <a:ext cx="5397500" cy="4786951"/>
          </a:xfrm>
          <a:prstGeom prst="rect">
            <a:avLst/>
          </a:prstGeom>
          <a:noFill/>
        </p:spPr>
        <p:txBody>
          <a:bodyPr wrap="square" rtlCol="0">
            <a:spAutoFit/>
          </a:bodyPr>
          <a:lstStyle/>
          <a:p>
            <a:pPr>
              <a:lnSpc>
                <a:spcPct val="150000"/>
              </a:lnSpc>
            </a:pPr>
            <a:r>
              <a:rPr lang="en-IN" sz="2417" dirty="0">
                <a:latin typeface="Roboto Medium"/>
                <a:cs typeface="Times New Roman" panose="02020603050405020304" pitchFamily="18" charset="0"/>
              </a:rPr>
              <a:t>Example: Radio button </a:t>
            </a:r>
          </a:p>
          <a:p>
            <a:pPr>
              <a:lnSpc>
                <a:spcPct val="150000"/>
              </a:lnSpc>
            </a:pPr>
            <a:r>
              <a:rPr lang="en-IN" sz="2417" dirty="0">
                <a:latin typeface="Roboto Medium"/>
                <a:cs typeface="Times New Roman" panose="02020603050405020304" pitchFamily="18" charset="0"/>
              </a:rPr>
              <a:t>&lt;form action = “ “&gt;</a:t>
            </a:r>
          </a:p>
          <a:p>
            <a:pPr>
              <a:lnSpc>
                <a:spcPct val="150000"/>
              </a:lnSpc>
            </a:pPr>
            <a:r>
              <a:rPr lang="en-IN" sz="2417" dirty="0">
                <a:latin typeface="Roboto Medium"/>
                <a:cs typeface="Times New Roman" panose="02020603050405020304" pitchFamily="18" charset="0"/>
              </a:rPr>
              <a:t>&lt;p&gt; </a:t>
            </a:r>
          </a:p>
          <a:p>
            <a:pPr>
              <a:lnSpc>
                <a:spcPct val="150000"/>
              </a:lnSpc>
            </a:pPr>
            <a:r>
              <a:rPr lang="en-IN" sz="2417" dirty="0">
                <a:latin typeface="Roboto Medium"/>
                <a:cs typeface="Times New Roman" panose="02020603050405020304" pitchFamily="18" charset="0"/>
              </a:rPr>
              <a:t>&lt;label&gt; &lt;input type = “radio" name = "PG Programmes" value = "MCA" checked = "checked" /&gt; MCA&lt;/label&gt;</a:t>
            </a:r>
          </a:p>
          <a:p>
            <a:pPr>
              <a:lnSpc>
                <a:spcPct val="150000"/>
              </a:lnSpc>
            </a:pPr>
            <a:r>
              <a:rPr lang="en-IN" sz="2417" dirty="0">
                <a:latin typeface="Roboto Medium"/>
                <a:cs typeface="Times New Roman" panose="02020603050405020304" pitchFamily="18" charset="0"/>
              </a:rPr>
              <a:t>&lt;/p&gt;</a:t>
            </a:r>
          </a:p>
          <a:p>
            <a:pPr>
              <a:lnSpc>
                <a:spcPct val="150000"/>
              </a:lnSpc>
            </a:pPr>
            <a:r>
              <a:rPr lang="en-IN" sz="2417" dirty="0">
                <a:latin typeface="Roboto Medium"/>
                <a:cs typeface="Times New Roman" panose="02020603050405020304" pitchFamily="18" charset="0"/>
              </a:rPr>
              <a:t> &lt;/form&gt;</a:t>
            </a:r>
          </a:p>
          <a:p>
            <a:endParaRPr lang="en-US" sz="1500" dirty="0"/>
          </a:p>
        </p:txBody>
      </p:sp>
    </p:spTree>
    <p:extLst>
      <p:ext uri="{BB962C8B-B14F-4D97-AF65-F5344CB8AC3E}">
        <p14:creationId xmlns:p14="http://schemas.microsoft.com/office/powerpoint/2010/main" val="2319228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95469" y="374154"/>
            <a:ext cx="9843931" cy="440926"/>
          </a:xfrm>
        </p:spPr>
        <p:txBody>
          <a:bodyPr/>
          <a:lstStyle/>
          <a:p>
            <a:pPr algn="ctr"/>
            <a:r>
              <a:rPr lang="en-IN" sz="4400" b="1" dirty="0">
                <a:ln w="17780" cmpd="sng">
                  <a:solidFill>
                    <a:srgbClr val="FFFFFF"/>
                  </a:solidFill>
                  <a:prstDash val="solid"/>
                  <a:miter lim="800000"/>
                </a:ln>
                <a:solidFill>
                  <a:schemeClr val="tx1"/>
                </a:solidFill>
              </a:rPr>
              <a:t>Forms</a:t>
            </a:r>
            <a:endParaRPr lang="en-IN" sz="4400" b="1" dirty="0">
              <a:ln w="17780" cmpd="sng">
                <a:solidFill>
                  <a:srgbClr val="FFFFFF"/>
                </a:solidFill>
                <a:prstDash val="solid"/>
                <a:miter lim="800000"/>
              </a:ln>
              <a:solidFill>
                <a:schemeClr val="tx1"/>
              </a:solidFill>
              <a:effectLst>
                <a:outerShdw blurRad="50800" algn="tl" rotWithShape="0">
                  <a:srgbClr val="000000"/>
                </a:outerShdw>
              </a:effectLst>
            </a:endParaRPr>
          </a:p>
        </p:txBody>
      </p:sp>
      <p:sp>
        <p:nvSpPr>
          <p:cNvPr id="9" name="Text Placeholder 8"/>
          <p:cNvSpPr>
            <a:spLocks noGrp="1"/>
          </p:cNvSpPr>
          <p:nvPr>
            <p:ph type="body" sz="quarter" idx="17"/>
          </p:nvPr>
        </p:nvSpPr>
        <p:spPr/>
        <p:txBody>
          <a:bodyPr/>
          <a:lstStyle/>
          <a:p>
            <a:pPr marL="0" indent="0">
              <a:lnSpc>
                <a:spcPct val="107000"/>
              </a:lnSpc>
              <a:spcAft>
                <a:spcPts val="479"/>
              </a:spcAft>
              <a:buNone/>
              <a:defRPr/>
            </a:pPr>
            <a:r>
              <a:rPr lang="en-US" dirty="0">
                <a:solidFill>
                  <a:schemeClr val="tx1"/>
                </a:solidFill>
                <a:latin typeface="Roboto Medium"/>
                <a:cs typeface="Arial" pitchFamily="34" charset="0"/>
              </a:rPr>
              <a:t>The </a:t>
            </a:r>
            <a:r>
              <a:rPr lang="en-US" i="1" dirty="0">
                <a:solidFill>
                  <a:schemeClr val="tx1"/>
                </a:solidFill>
                <a:latin typeface="Roboto Medium"/>
                <a:cs typeface="Arial" pitchFamily="34" charset="0"/>
              </a:rPr>
              <a:t>input  </a:t>
            </a:r>
            <a:r>
              <a:rPr lang="en-US" dirty="0">
                <a:solidFill>
                  <a:schemeClr val="tx1"/>
                </a:solidFill>
                <a:latin typeface="Roboto Medium"/>
                <a:cs typeface="Arial" pitchFamily="34" charset="0"/>
              </a:rPr>
              <a:t>tag: Inline tag</a:t>
            </a:r>
          </a:p>
        </p:txBody>
      </p:sp>
      <p:sp>
        <p:nvSpPr>
          <p:cNvPr id="3" name="Rectangle 2"/>
          <p:cNvSpPr/>
          <p:nvPr/>
        </p:nvSpPr>
        <p:spPr>
          <a:xfrm>
            <a:off x="538200" y="1767054"/>
            <a:ext cx="5379205" cy="4183902"/>
          </a:xfrm>
          <a:prstGeom prst="rect">
            <a:avLst/>
          </a:prstGeom>
        </p:spPr>
        <p:txBody>
          <a:bodyPr wrap="square">
            <a:spAutoFit/>
          </a:bodyPr>
          <a:lstStyle/>
          <a:p>
            <a:r>
              <a:rPr lang="en-IN" sz="2417" dirty="0">
                <a:latin typeface="Roboto Medium"/>
                <a:cs typeface="Times New Roman" panose="02020603050405020304" pitchFamily="18" charset="0"/>
              </a:rPr>
              <a:t>Example :Select </a:t>
            </a:r>
          </a:p>
          <a:p>
            <a:r>
              <a:rPr lang="en-IN" sz="2417" dirty="0">
                <a:latin typeface="Roboto Medium"/>
                <a:cs typeface="Times New Roman" panose="02020603050405020304" pitchFamily="18" charset="0"/>
              </a:rPr>
              <a:t>&lt;form action = “ “&gt;</a:t>
            </a:r>
          </a:p>
          <a:p>
            <a:r>
              <a:rPr lang="en-IN" sz="2417" dirty="0">
                <a:latin typeface="Roboto Medium"/>
                <a:cs typeface="Times New Roman" panose="02020603050405020304" pitchFamily="18" charset="0"/>
              </a:rPr>
              <a:t>&lt;p&gt; size = 1(Default)</a:t>
            </a:r>
          </a:p>
          <a:p>
            <a:r>
              <a:rPr lang="en-IN" sz="2417" dirty="0">
                <a:latin typeface="Roboto Medium"/>
                <a:cs typeface="Times New Roman" panose="02020603050405020304" pitchFamily="18" charset="0"/>
              </a:rPr>
              <a:t>         &lt;select size = "1" name="MCA </a:t>
            </a:r>
            <a:r>
              <a:rPr lang="en-IN" sz="2417" dirty="0" err="1">
                <a:latin typeface="Roboto Medium"/>
                <a:cs typeface="Times New Roman" panose="02020603050405020304" pitchFamily="18" charset="0"/>
              </a:rPr>
              <a:t>Sem</a:t>
            </a:r>
            <a:r>
              <a:rPr lang="en-IN" sz="2417" dirty="0">
                <a:latin typeface="Roboto Medium"/>
                <a:cs typeface="Times New Roman" panose="02020603050405020304" pitchFamily="18" charset="0"/>
              </a:rPr>
              <a:t> I Courses" &gt;</a:t>
            </a:r>
          </a:p>
          <a:p>
            <a:r>
              <a:rPr lang="en-IN" sz="2417" dirty="0">
                <a:latin typeface="Roboto Medium"/>
                <a:cs typeface="Times New Roman" panose="02020603050405020304" pitchFamily="18" charset="0"/>
              </a:rPr>
              <a:t>                  &lt;option&gt; System Software &lt;/option&gt;</a:t>
            </a:r>
          </a:p>
          <a:p>
            <a:r>
              <a:rPr lang="en-IN" sz="2417" dirty="0">
                <a:latin typeface="Roboto Medium"/>
                <a:cs typeface="Times New Roman" panose="02020603050405020304" pitchFamily="18" charset="0"/>
              </a:rPr>
              <a:t>                  &lt;option&gt; Mathematical Foundation&lt;/option&gt; </a:t>
            </a:r>
          </a:p>
          <a:p>
            <a:r>
              <a:rPr lang="en-IN" sz="2417" dirty="0">
                <a:latin typeface="Roboto Medium"/>
                <a:cs typeface="Times New Roman" panose="02020603050405020304" pitchFamily="18" charset="0"/>
              </a:rPr>
              <a:t>&lt;/select&gt;  &lt;/p&gt;</a:t>
            </a:r>
          </a:p>
          <a:p>
            <a:r>
              <a:rPr lang="en-IN" sz="2417" dirty="0">
                <a:latin typeface="Roboto Medium"/>
                <a:cs typeface="Times New Roman" panose="02020603050405020304" pitchFamily="18" charset="0"/>
              </a:rPr>
              <a:t> &lt;/form&gt;</a:t>
            </a:r>
          </a:p>
        </p:txBody>
      </p:sp>
      <p:sp>
        <p:nvSpPr>
          <p:cNvPr id="4" name="TextBox 3"/>
          <p:cNvSpPr txBox="1"/>
          <p:nvPr/>
        </p:nvSpPr>
        <p:spPr>
          <a:xfrm>
            <a:off x="6731000" y="1061733"/>
            <a:ext cx="5270500" cy="4786695"/>
          </a:xfrm>
          <a:prstGeom prst="rect">
            <a:avLst/>
          </a:prstGeom>
          <a:noFill/>
        </p:spPr>
        <p:txBody>
          <a:bodyPr wrap="square" rtlCol="0">
            <a:spAutoFit/>
          </a:bodyPr>
          <a:lstStyle/>
          <a:p>
            <a:r>
              <a:rPr lang="en-IN" sz="2417" dirty="0">
                <a:latin typeface="Roboto Medium"/>
                <a:cs typeface="Times New Roman" panose="02020603050405020304" pitchFamily="18" charset="0"/>
              </a:rPr>
              <a:t>Example: Action button </a:t>
            </a:r>
          </a:p>
          <a:p>
            <a:pPr marL="380985" indent="-380985">
              <a:buAutoNum type="arabicPeriod"/>
            </a:pPr>
            <a:r>
              <a:rPr lang="en-IN" sz="2417" dirty="0">
                <a:latin typeface="Roboto Medium"/>
                <a:cs typeface="Times New Roman" panose="02020603050405020304" pitchFamily="18" charset="0"/>
              </a:rPr>
              <a:t>Reset Button</a:t>
            </a:r>
          </a:p>
          <a:p>
            <a:pPr marL="380985" indent="-380985">
              <a:buAutoNum type="arabicPeriod"/>
            </a:pPr>
            <a:r>
              <a:rPr lang="en-IN" sz="2417" dirty="0">
                <a:latin typeface="Roboto Medium"/>
                <a:cs typeface="Times New Roman" panose="02020603050405020304" pitchFamily="18" charset="0"/>
              </a:rPr>
              <a:t>Submit Button.</a:t>
            </a:r>
          </a:p>
          <a:p>
            <a:r>
              <a:rPr lang="en-IN" sz="2417" dirty="0">
                <a:latin typeface="Roboto Medium"/>
                <a:cs typeface="Times New Roman" panose="02020603050405020304" pitchFamily="18" charset="0"/>
              </a:rPr>
              <a:t>Example:</a:t>
            </a:r>
          </a:p>
          <a:p>
            <a:r>
              <a:rPr lang="en-IN" sz="2417" dirty="0">
                <a:latin typeface="Roboto Medium"/>
                <a:cs typeface="Times New Roman" panose="02020603050405020304" pitchFamily="18" charset="0"/>
              </a:rPr>
              <a:t>&lt;form action = “ “&gt;</a:t>
            </a:r>
          </a:p>
          <a:p>
            <a:r>
              <a:rPr lang="en-IN" sz="2417" dirty="0">
                <a:latin typeface="Roboto Medium"/>
                <a:cs typeface="Times New Roman" panose="02020603050405020304" pitchFamily="18" charset="0"/>
              </a:rPr>
              <a:t>&lt;p&gt; </a:t>
            </a:r>
          </a:p>
          <a:p>
            <a:r>
              <a:rPr lang="en-IN" sz="2417" dirty="0">
                <a:latin typeface="Roboto Medium"/>
                <a:cs typeface="Times New Roman" panose="02020603050405020304" pitchFamily="18" charset="0"/>
              </a:rPr>
              <a:t>         &lt;input type = "submit" value = " Submit Form"/&gt;</a:t>
            </a:r>
          </a:p>
          <a:p>
            <a:r>
              <a:rPr lang="en-IN" sz="2417" dirty="0">
                <a:latin typeface="Roboto Medium"/>
                <a:cs typeface="Times New Roman" panose="02020603050405020304" pitchFamily="18" charset="0"/>
              </a:rPr>
              <a:t>        &lt;input type = “Reset" value = " Reset Form"/&gt;</a:t>
            </a:r>
          </a:p>
          <a:p>
            <a:r>
              <a:rPr lang="en-IN" sz="2417" dirty="0">
                <a:latin typeface="Roboto Medium"/>
                <a:cs typeface="Times New Roman" panose="02020603050405020304" pitchFamily="18" charset="0"/>
              </a:rPr>
              <a:t> &lt;/p&gt;</a:t>
            </a:r>
          </a:p>
          <a:p>
            <a:r>
              <a:rPr lang="en-IN" sz="2417" dirty="0">
                <a:latin typeface="Roboto Medium"/>
                <a:cs typeface="Times New Roman" panose="02020603050405020304" pitchFamily="18" charset="0"/>
              </a:rPr>
              <a:t> &lt;/form&gt;</a:t>
            </a:r>
          </a:p>
          <a:p>
            <a:endParaRPr lang="en-US" sz="1500" dirty="0"/>
          </a:p>
        </p:txBody>
      </p:sp>
    </p:spTree>
    <p:extLst>
      <p:ext uri="{BB962C8B-B14F-4D97-AF65-F5344CB8AC3E}">
        <p14:creationId xmlns:p14="http://schemas.microsoft.com/office/powerpoint/2010/main" val="2856631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3713" y="795781"/>
            <a:ext cx="8229600" cy="1325563"/>
          </a:xfrm>
        </p:spPr>
        <p:txBody>
          <a:bodyPr/>
          <a:lstStyle/>
          <a:p>
            <a:pPr algn="ctr"/>
            <a:r>
              <a:rPr lang="en-IN" sz="4400" b="1" dirty="0">
                <a:solidFill>
                  <a:schemeClr val="tx1"/>
                </a:solidFill>
              </a:rPr>
              <a:t>COURSE OUTCOMES</a:t>
            </a:r>
            <a:endParaRPr lang="en-US" sz="4400" dirty="0"/>
          </a:p>
        </p:txBody>
      </p:sp>
      <p:sp>
        <p:nvSpPr>
          <p:cNvPr id="5" name="Text Placeholder 4">
            <a:extLst>
              <a:ext uri="{FF2B5EF4-FFF2-40B4-BE49-F238E27FC236}">
                <a16:creationId xmlns:a16="http://schemas.microsoft.com/office/drawing/2014/main" id="{36063C85-12B6-95B2-0843-284B1B4E928B}"/>
              </a:ext>
            </a:extLst>
          </p:cNvPr>
          <p:cNvSpPr>
            <a:spLocks noGrp="1"/>
          </p:cNvSpPr>
          <p:nvPr>
            <p:ph type="body" sz="quarter" idx="11"/>
          </p:nvPr>
        </p:nvSpPr>
        <p:spPr>
          <a:xfrm>
            <a:off x="2133600" y="2514602"/>
            <a:ext cx="9906000" cy="3657598"/>
          </a:xfrm>
        </p:spPr>
        <p:txBody>
          <a:bodyPr/>
          <a:lstStyle/>
          <a:p>
            <a:pPr>
              <a:lnSpc>
                <a:spcPct val="150000"/>
              </a:lnSpc>
              <a:spcAft>
                <a:spcPts val="0"/>
              </a:spcAft>
            </a:pPr>
            <a:r>
              <a:rPr lang="en-IN" sz="2000" b="1" dirty="0">
                <a:solidFill>
                  <a:schemeClr val="tx1"/>
                </a:solidFill>
              </a:rPr>
              <a:t>At the end of the course the students will be able to:</a:t>
            </a:r>
          </a:p>
          <a:p>
            <a:pPr marL="457200" indent="-457200">
              <a:lnSpc>
                <a:spcPct val="150000"/>
              </a:lnSpc>
              <a:spcAft>
                <a:spcPts val="0"/>
              </a:spcAft>
              <a:buFont typeface="+mj-lt"/>
              <a:buAutoNum type="arabicPeriod"/>
            </a:pPr>
            <a:r>
              <a:rPr lang="en-IN" sz="2000" dirty="0">
                <a:solidFill>
                  <a:schemeClr val="tx1"/>
                </a:solidFill>
              </a:rPr>
              <a:t>Design Client-side webpage by using HTML and CSS</a:t>
            </a:r>
          </a:p>
          <a:p>
            <a:pPr marL="457200" indent="-457200">
              <a:lnSpc>
                <a:spcPct val="150000"/>
              </a:lnSpc>
              <a:spcAft>
                <a:spcPts val="0"/>
              </a:spcAft>
              <a:buFont typeface="+mj-lt"/>
              <a:buAutoNum type="arabicPeriod"/>
            </a:pPr>
            <a:r>
              <a:rPr lang="en-IN" sz="2000" dirty="0">
                <a:solidFill>
                  <a:schemeClr val="tx1"/>
                </a:solidFill>
              </a:rPr>
              <a:t>Design </a:t>
            </a:r>
            <a:r>
              <a:rPr lang="en-IN" sz="2000" dirty="0" err="1">
                <a:solidFill>
                  <a:schemeClr val="tx1"/>
                </a:solidFill>
              </a:rPr>
              <a:t>Cleint</a:t>
            </a:r>
            <a:r>
              <a:rPr lang="en-IN" sz="2000" dirty="0">
                <a:solidFill>
                  <a:schemeClr val="tx1"/>
                </a:solidFill>
              </a:rPr>
              <a:t>-side programs using </a:t>
            </a:r>
            <a:r>
              <a:rPr lang="en-IN" sz="2000" dirty="0" err="1">
                <a:solidFill>
                  <a:schemeClr val="tx1"/>
                </a:solidFill>
              </a:rPr>
              <a:t>Javascript</a:t>
            </a:r>
            <a:endParaRPr lang="en-IN" sz="2000" dirty="0">
              <a:solidFill>
                <a:schemeClr val="tx1"/>
              </a:solidFill>
            </a:endParaRPr>
          </a:p>
          <a:p>
            <a:pPr marL="457200" indent="-457200">
              <a:lnSpc>
                <a:spcPct val="150000"/>
              </a:lnSpc>
              <a:spcAft>
                <a:spcPts val="0"/>
              </a:spcAft>
              <a:buFont typeface="+mj-lt"/>
              <a:buAutoNum type="arabicPeriod"/>
            </a:pPr>
            <a:r>
              <a:rPr lang="en-IN" sz="2000" dirty="0">
                <a:solidFill>
                  <a:schemeClr val="tx1"/>
                </a:solidFill>
              </a:rPr>
              <a:t>Create XML document and use </a:t>
            </a:r>
            <a:r>
              <a:rPr lang="en-IN" sz="2000" dirty="0" err="1">
                <a:solidFill>
                  <a:schemeClr val="tx1"/>
                </a:solidFill>
              </a:rPr>
              <a:t>Xquery</a:t>
            </a:r>
            <a:r>
              <a:rPr lang="en-IN" sz="2000" dirty="0">
                <a:solidFill>
                  <a:schemeClr val="tx1"/>
                </a:solidFill>
              </a:rPr>
              <a:t> to retrieve data and develop application using JSON environment</a:t>
            </a:r>
          </a:p>
          <a:p>
            <a:pPr marL="457200" indent="-457200">
              <a:lnSpc>
                <a:spcPct val="150000"/>
              </a:lnSpc>
              <a:spcAft>
                <a:spcPts val="0"/>
              </a:spcAft>
              <a:buFont typeface="+mj-lt"/>
              <a:buAutoNum type="arabicPeriod"/>
            </a:pPr>
            <a:r>
              <a:rPr lang="en-IN" sz="2000" dirty="0">
                <a:solidFill>
                  <a:schemeClr val="tx1"/>
                </a:solidFill>
              </a:rPr>
              <a:t>Illustrate various applications development frameworks and develop application using AngularJS Framework</a:t>
            </a:r>
          </a:p>
          <a:p>
            <a:pPr>
              <a:buFont typeface="Wingdings" panose="05000000000000000000" pitchFamily="2" charset="2"/>
              <a:buChar char="Ø"/>
            </a:pPr>
            <a:endParaRPr lang="en-IN" sz="2400" dirty="0"/>
          </a:p>
          <a:p>
            <a:pPr>
              <a:buNone/>
            </a:pPr>
            <a:endParaRPr lang="en-IN" sz="2400" b="1" dirty="0">
              <a:solidFill>
                <a:srgbClr val="002060"/>
              </a:solidFill>
            </a:endParaRPr>
          </a:p>
          <a:p>
            <a:endParaRPr lang="en-IN" dirty="0"/>
          </a:p>
        </p:txBody>
      </p:sp>
      <p:sp>
        <p:nvSpPr>
          <p:cNvPr id="7" name="Rectangle 2">
            <a:extLst>
              <a:ext uri="{FF2B5EF4-FFF2-40B4-BE49-F238E27FC236}">
                <a16:creationId xmlns:a16="http://schemas.microsoft.com/office/drawing/2014/main" id="{3BB5B012-D1E0-F680-EE8C-6948A51DD4C9}"/>
              </a:ext>
            </a:extLst>
          </p:cNvPr>
          <p:cNvSpPr>
            <a:spLocks noChangeArrowheads="1"/>
          </p:cNvSpPr>
          <p:nvPr/>
        </p:nvSpPr>
        <p:spPr bwMode="auto">
          <a:xfrm>
            <a:off x="4572000" y="171270"/>
            <a:ext cx="420624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7869F44C-3081-9AF5-F496-02759CF36DE3}"/>
              </a:ext>
            </a:extLst>
          </p:cNvPr>
          <p:cNvSpPr>
            <a:spLocks noChangeArrowheads="1"/>
          </p:cNvSpPr>
          <p:nvPr/>
        </p:nvSpPr>
        <p:spPr bwMode="auto">
          <a:xfrm>
            <a:off x="5562600" y="149099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086250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95469" y="374154"/>
            <a:ext cx="10224931" cy="440926"/>
          </a:xfrm>
        </p:spPr>
        <p:txBody>
          <a:bodyPr/>
          <a:lstStyle/>
          <a:p>
            <a:pPr algn="ctr"/>
            <a:r>
              <a:rPr lang="en-IN" sz="4400" b="1" dirty="0">
                <a:ln w="17780" cmpd="sng">
                  <a:solidFill>
                    <a:srgbClr val="FFFFFF"/>
                  </a:solidFill>
                  <a:prstDash val="solid"/>
                  <a:miter lim="800000"/>
                </a:ln>
                <a:solidFill>
                  <a:schemeClr val="tx1"/>
                </a:solidFill>
              </a:rPr>
              <a:t>Forms</a:t>
            </a:r>
            <a:endParaRPr lang="en-IN" sz="4400" b="1" dirty="0">
              <a:ln w="17780" cmpd="sng">
                <a:solidFill>
                  <a:srgbClr val="FFFFFF"/>
                </a:solidFill>
                <a:prstDash val="solid"/>
                <a:miter lim="800000"/>
              </a:ln>
              <a:solidFill>
                <a:schemeClr val="tx1"/>
              </a:solidFill>
              <a:effectLst>
                <a:outerShdw blurRad="50800" algn="tl" rotWithShape="0">
                  <a:srgbClr val="000000"/>
                </a:outerShdw>
              </a:effectLst>
            </a:endParaRPr>
          </a:p>
        </p:txBody>
      </p:sp>
      <p:sp>
        <p:nvSpPr>
          <p:cNvPr id="9" name="Text Placeholder 8"/>
          <p:cNvSpPr>
            <a:spLocks noGrp="1"/>
          </p:cNvSpPr>
          <p:nvPr>
            <p:ph type="body" sz="quarter" idx="17"/>
          </p:nvPr>
        </p:nvSpPr>
        <p:spPr>
          <a:xfrm>
            <a:off x="623391" y="1150099"/>
            <a:ext cx="7615365" cy="4943198"/>
          </a:xfrm>
        </p:spPr>
        <p:txBody>
          <a:bodyPr/>
          <a:lstStyle/>
          <a:p>
            <a:pPr marL="0" indent="0">
              <a:lnSpc>
                <a:spcPct val="107000"/>
              </a:lnSpc>
              <a:spcAft>
                <a:spcPts val="479"/>
              </a:spcAft>
              <a:buNone/>
              <a:defRPr/>
            </a:pPr>
            <a:r>
              <a:rPr lang="en-US" dirty="0">
                <a:solidFill>
                  <a:schemeClr val="tx1"/>
                </a:solidFill>
                <a:latin typeface="Roboto Medium"/>
                <a:cs typeface="Arial" pitchFamily="34" charset="0"/>
              </a:rPr>
              <a:t>The </a:t>
            </a:r>
            <a:r>
              <a:rPr lang="en-US" i="1" dirty="0">
                <a:solidFill>
                  <a:schemeClr val="tx1"/>
                </a:solidFill>
                <a:latin typeface="Roboto Medium"/>
                <a:cs typeface="Arial" pitchFamily="34" charset="0"/>
              </a:rPr>
              <a:t>input  </a:t>
            </a:r>
            <a:r>
              <a:rPr lang="en-US" dirty="0">
                <a:solidFill>
                  <a:schemeClr val="tx1"/>
                </a:solidFill>
                <a:latin typeface="Roboto Medium"/>
                <a:cs typeface="Arial" pitchFamily="34" charset="0"/>
              </a:rPr>
              <a:t>tag: Inline tag</a:t>
            </a:r>
          </a:p>
        </p:txBody>
      </p:sp>
      <p:sp>
        <p:nvSpPr>
          <p:cNvPr id="3" name="Rectangle 2"/>
          <p:cNvSpPr/>
          <p:nvPr/>
        </p:nvSpPr>
        <p:spPr>
          <a:xfrm>
            <a:off x="444500" y="1524000"/>
            <a:ext cx="6223000" cy="4183902"/>
          </a:xfrm>
          <a:prstGeom prst="rect">
            <a:avLst/>
          </a:prstGeom>
        </p:spPr>
        <p:txBody>
          <a:bodyPr wrap="square">
            <a:spAutoFit/>
          </a:bodyPr>
          <a:lstStyle/>
          <a:p>
            <a:r>
              <a:rPr lang="en-IN" sz="2417" dirty="0">
                <a:latin typeface="Roboto Medium"/>
                <a:cs typeface="Times New Roman" panose="02020603050405020304" pitchFamily="18" charset="0"/>
              </a:rPr>
              <a:t>Example :Select </a:t>
            </a:r>
          </a:p>
          <a:p>
            <a:r>
              <a:rPr lang="en-IN" sz="2417" dirty="0">
                <a:latin typeface="Roboto Medium"/>
                <a:cs typeface="Times New Roman" panose="02020603050405020304" pitchFamily="18" charset="0"/>
              </a:rPr>
              <a:t>&lt;form action = “ “&gt;</a:t>
            </a:r>
          </a:p>
          <a:p>
            <a:r>
              <a:rPr lang="en-IN" sz="2417" dirty="0">
                <a:latin typeface="Roboto Medium"/>
                <a:cs typeface="Times New Roman" panose="02020603050405020304" pitchFamily="18" charset="0"/>
              </a:rPr>
              <a:t>&lt;p&gt; size = 1(Default)</a:t>
            </a:r>
          </a:p>
          <a:p>
            <a:r>
              <a:rPr lang="en-IN" sz="2417" dirty="0">
                <a:latin typeface="Roboto Medium"/>
                <a:cs typeface="Times New Roman" panose="02020603050405020304" pitchFamily="18" charset="0"/>
              </a:rPr>
              <a:t>         &lt;select size = "1" name="MCA </a:t>
            </a:r>
            <a:r>
              <a:rPr lang="en-IN" sz="2417" dirty="0" err="1">
                <a:latin typeface="Roboto Medium"/>
                <a:cs typeface="Times New Roman" panose="02020603050405020304" pitchFamily="18" charset="0"/>
              </a:rPr>
              <a:t>Sem</a:t>
            </a:r>
            <a:r>
              <a:rPr lang="en-IN" sz="2417" dirty="0">
                <a:latin typeface="Roboto Medium"/>
                <a:cs typeface="Times New Roman" panose="02020603050405020304" pitchFamily="18" charset="0"/>
              </a:rPr>
              <a:t> I Courses" &gt;</a:t>
            </a:r>
          </a:p>
          <a:p>
            <a:r>
              <a:rPr lang="en-IN" sz="2417" dirty="0">
                <a:latin typeface="Roboto Medium"/>
                <a:cs typeface="Times New Roman" panose="02020603050405020304" pitchFamily="18" charset="0"/>
              </a:rPr>
              <a:t>                  &lt;option&gt; System Software &lt;/option&gt;</a:t>
            </a:r>
          </a:p>
          <a:p>
            <a:r>
              <a:rPr lang="en-IN" sz="2417" dirty="0">
                <a:latin typeface="Roboto Medium"/>
                <a:cs typeface="Times New Roman" panose="02020603050405020304" pitchFamily="18" charset="0"/>
              </a:rPr>
              <a:t>                  &lt;option&gt; Mathematical Foundation&lt;/option&gt; </a:t>
            </a:r>
          </a:p>
          <a:p>
            <a:r>
              <a:rPr lang="en-IN" sz="2417" dirty="0">
                <a:latin typeface="Roboto Medium"/>
                <a:cs typeface="Times New Roman" panose="02020603050405020304" pitchFamily="18" charset="0"/>
              </a:rPr>
              <a:t>&lt;/select&gt;  &lt;/p&gt;</a:t>
            </a:r>
          </a:p>
          <a:p>
            <a:r>
              <a:rPr lang="en-IN" sz="2417" dirty="0">
                <a:latin typeface="Roboto Medium"/>
                <a:cs typeface="Times New Roman" panose="02020603050405020304" pitchFamily="18" charset="0"/>
              </a:rPr>
              <a:t> &lt;/form&gt;</a:t>
            </a:r>
          </a:p>
        </p:txBody>
      </p:sp>
      <p:sp>
        <p:nvSpPr>
          <p:cNvPr id="4" name="TextBox 3"/>
          <p:cNvSpPr txBox="1"/>
          <p:nvPr/>
        </p:nvSpPr>
        <p:spPr>
          <a:xfrm>
            <a:off x="6477000" y="1016000"/>
            <a:ext cx="5651500" cy="4786695"/>
          </a:xfrm>
          <a:prstGeom prst="rect">
            <a:avLst/>
          </a:prstGeom>
          <a:noFill/>
        </p:spPr>
        <p:txBody>
          <a:bodyPr wrap="square" rtlCol="0">
            <a:spAutoFit/>
          </a:bodyPr>
          <a:lstStyle/>
          <a:p>
            <a:r>
              <a:rPr lang="en-IN" sz="2417" dirty="0">
                <a:latin typeface="Roboto Medium"/>
                <a:cs typeface="Times New Roman" panose="02020603050405020304" pitchFamily="18" charset="0"/>
              </a:rPr>
              <a:t>Example: Action button </a:t>
            </a:r>
          </a:p>
          <a:p>
            <a:pPr marL="380985" indent="-380985">
              <a:buAutoNum type="arabicPeriod"/>
            </a:pPr>
            <a:r>
              <a:rPr lang="en-IN" sz="2417" dirty="0">
                <a:latin typeface="Roboto Medium"/>
                <a:cs typeface="Times New Roman" panose="02020603050405020304" pitchFamily="18" charset="0"/>
              </a:rPr>
              <a:t>Reset Button</a:t>
            </a:r>
          </a:p>
          <a:p>
            <a:pPr marL="380985" indent="-380985">
              <a:buAutoNum type="arabicPeriod"/>
            </a:pPr>
            <a:r>
              <a:rPr lang="en-IN" sz="2417" dirty="0">
                <a:latin typeface="Roboto Medium"/>
                <a:cs typeface="Times New Roman" panose="02020603050405020304" pitchFamily="18" charset="0"/>
              </a:rPr>
              <a:t>Submit Button.</a:t>
            </a:r>
          </a:p>
          <a:p>
            <a:r>
              <a:rPr lang="en-IN" sz="2417" dirty="0">
                <a:latin typeface="Roboto Medium"/>
                <a:cs typeface="Times New Roman" panose="02020603050405020304" pitchFamily="18" charset="0"/>
              </a:rPr>
              <a:t>Example:</a:t>
            </a:r>
          </a:p>
          <a:p>
            <a:r>
              <a:rPr lang="en-IN" sz="2417" dirty="0">
                <a:latin typeface="Roboto Medium"/>
                <a:cs typeface="Times New Roman" panose="02020603050405020304" pitchFamily="18" charset="0"/>
              </a:rPr>
              <a:t>&lt;form action = “ “&gt;</a:t>
            </a:r>
          </a:p>
          <a:p>
            <a:r>
              <a:rPr lang="en-IN" sz="2417" dirty="0">
                <a:latin typeface="Roboto Medium"/>
                <a:cs typeface="Times New Roman" panose="02020603050405020304" pitchFamily="18" charset="0"/>
              </a:rPr>
              <a:t>&lt;p&gt; </a:t>
            </a:r>
          </a:p>
          <a:p>
            <a:r>
              <a:rPr lang="en-IN" sz="2417" dirty="0">
                <a:latin typeface="Roboto Medium"/>
                <a:cs typeface="Times New Roman" panose="02020603050405020304" pitchFamily="18" charset="0"/>
              </a:rPr>
              <a:t>         &lt;input type = "submit" value = " Submit Form"/&gt;</a:t>
            </a:r>
          </a:p>
          <a:p>
            <a:r>
              <a:rPr lang="en-IN" sz="2417" dirty="0">
                <a:latin typeface="Roboto Medium"/>
                <a:cs typeface="Times New Roman" panose="02020603050405020304" pitchFamily="18" charset="0"/>
              </a:rPr>
              <a:t>        &lt;input type = “Reset" value = " Reset Form"/&gt;</a:t>
            </a:r>
          </a:p>
          <a:p>
            <a:r>
              <a:rPr lang="en-IN" sz="2417" dirty="0">
                <a:latin typeface="Roboto Medium"/>
                <a:cs typeface="Times New Roman" panose="02020603050405020304" pitchFamily="18" charset="0"/>
              </a:rPr>
              <a:t> &lt;/p&gt;</a:t>
            </a:r>
          </a:p>
          <a:p>
            <a:r>
              <a:rPr lang="en-IN" sz="2417" dirty="0">
                <a:solidFill>
                  <a:srgbClr val="00B050"/>
                </a:solidFill>
                <a:latin typeface="Roboto Medium"/>
                <a:cs typeface="Times New Roman" panose="02020603050405020304" pitchFamily="18" charset="0"/>
              </a:rPr>
              <a:t> </a:t>
            </a:r>
            <a:r>
              <a:rPr lang="en-IN" sz="2417" dirty="0">
                <a:latin typeface="Roboto Medium"/>
                <a:cs typeface="Times New Roman" panose="02020603050405020304" pitchFamily="18" charset="0"/>
              </a:rPr>
              <a:t>&lt;/form&gt;</a:t>
            </a:r>
          </a:p>
          <a:p>
            <a:endParaRPr lang="en-US" sz="1500" dirty="0"/>
          </a:p>
        </p:txBody>
      </p:sp>
    </p:spTree>
    <p:extLst>
      <p:ext uri="{BB962C8B-B14F-4D97-AF65-F5344CB8AC3E}">
        <p14:creationId xmlns:p14="http://schemas.microsoft.com/office/powerpoint/2010/main" val="23649155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95469" y="374154"/>
            <a:ext cx="9843931" cy="440926"/>
          </a:xfrm>
        </p:spPr>
        <p:txBody>
          <a:bodyPr/>
          <a:lstStyle/>
          <a:p>
            <a:pPr algn="ctr"/>
            <a:r>
              <a:rPr lang="en-US" sz="4400" dirty="0">
                <a:solidFill>
                  <a:schemeClr val="tx1"/>
                </a:solidFill>
              </a:rPr>
              <a:t>Quiz</a:t>
            </a:r>
            <a:r>
              <a:rPr lang="en-US" dirty="0"/>
              <a:t> </a:t>
            </a:r>
            <a:r>
              <a:rPr lang="en-US" sz="2083" dirty="0"/>
              <a:t> </a:t>
            </a:r>
          </a:p>
        </p:txBody>
      </p:sp>
      <p:sp>
        <p:nvSpPr>
          <p:cNvPr id="6" name="Text Placeholder 5"/>
          <p:cNvSpPr>
            <a:spLocks noGrp="1"/>
          </p:cNvSpPr>
          <p:nvPr>
            <p:ph type="body" sz="quarter" idx="17"/>
          </p:nvPr>
        </p:nvSpPr>
        <p:spPr>
          <a:xfrm>
            <a:off x="623391" y="1370483"/>
            <a:ext cx="11416209" cy="4722813"/>
          </a:xfrm>
        </p:spPr>
        <p:txBody>
          <a:bodyPr>
            <a:normAutofit/>
          </a:bodyPr>
          <a:lstStyle/>
          <a:p>
            <a:pPr marL="428608" indent="-428608">
              <a:buAutoNum type="arabicPeriod"/>
            </a:pPr>
            <a:r>
              <a:rPr lang="en-US" dirty="0">
                <a:solidFill>
                  <a:schemeClr val="tx1"/>
                </a:solidFill>
              </a:rPr>
              <a:t>A linked page using anchor tag is normally displayed in the </a:t>
            </a:r>
          </a:p>
          <a:p>
            <a:pPr marL="428608" indent="-428608">
              <a:buAutoNum type="alphaLcParenR"/>
            </a:pPr>
            <a:r>
              <a:rPr lang="en-US" dirty="0">
                <a:solidFill>
                  <a:schemeClr val="tx1"/>
                </a:solidFill>
              </a:rPr>
              <a:t>New Window			b) Current Window</a:t>
            </a:r>
          </a:p>
          <a:p>
            <a:pPr marL="0" indent="0">
              <a:buNone/>
            </a:pPr>
            <a:r>
              <a:rPr lang="en-US" dirty="0">
                <a:solidFill>
                  <a:schemeClr val="tx1"/>
                </a:solidFill>
              </a:rPr>
              <a:t>c) New Tab				d) None of these</a:t>
            </a:r>
          </a:p>
          <a:p>
            <a:pPr marL="0" indent="0">
              <a:buNone/>
            </a:pPr>
            <a:r>
              <a:rPr lang="en-US" dirty="0">
                <a:solidFill>
                  <a:schemeClr val="tx1"/>
                </a:solidFill>
              </a:rPr>
              <a:t>Answer : b</a:t>
            </a:r>
          </a:p>
          <a:p>
            <a:endParaRPr lang="en-US" dirty="0">
              <a:solidFill>
                <a:schemeClr val="tx1"/>
              </a:solidFill>
            </a:endParaRPr>
          </a:p>
          <a:p>
            <a:pPr marL="0" indent="0">
              <a:buNone/>
            </a:pPr>
            <a:r>
              <a:rPr lang="en-US" dirty="0">
                <a:solidFill>
                  <a:schemeClr val="tx1"/>
                </a:solidFill>
              </a:rPr>
              <a:t>2. Which of the Attribute(s) cannot be present if the </a:t>
            </a:r>
            <a:r>
              <a:rPr lang="en-US" dirty="0" err="1">
                <a:solidFill>
                  <a:schemeClr val="tx1"/>
                </a:solidFill>
              </a:rPr>
              <a:t>href</a:t>
            </a:r>
            <a:r>
              <a:rPr lang="en-US" dirty="0">
                <a:solidFill>
                  <a:schemeClr val="tx1"/>
                </a:solidFill>
              </a:rPr>
              <a:t> attribute is not present?</a:t>
            </a:r>
          </a:p>
          <a:p>
            <a:pPr marL="428608" indent="-428608">
              <a:buAutoNum type="alphaLcParenR"/>
            </a:pPr>
            <a:r>
              <a:rPr lang="en-US" dirty="0">
                <a:solidFill>
                  <a:schemeClr val="tx1"/>
                </a:solidFill>
              </a:rPr>
              <a:t>Target				b) </a:t>
            </a:r>
            <a:r>
              <a:rPr lang="en-US" dirty="0" err="1">
                <a:solidFill>
                  <a:schemeClr val="tx1"/>
                </a:solidFill>
              </a:rPr>
              <a:t>hreflang</a:t>
            </a:r>
            <a:endParaRPr lang="en-US" dirty="0">
              <a:solidFill>
                <a:schemeClr val="tx1"/>
              </a:solidFill>
            </a:endParaRPr>
          </a:p>
          <a:p>
            <a:pPr marL="0" indent="0">
              <a:buNone/>
            </a:pPr>
            <a:r>
              <a:rPr lang="en-US" dirty="0">
                <a:solidFill>
                  <a:schemeClr val="tx1"/>
                </a:solidFill>
              </a:rPr>
              <a:t>c) </a:t>
            </a:r>
            <a:r>
              <a:rPr lang="en-US" dirty="0" err="1">
                <a:solidFill>
                  <a:schemeClr val="tx1"/>
                </a:solidFill>
              </a:rPr>
              <a:t>Rel</a:t>
            </a:r>
            <a:r>
              <a:rPr lang="en-US" dirty="0">
                <a:solidFill>
                  <a:schemeClr val="tx1"/>
                </a:solidFill>
              </a:rPr>
              <a:t>					d) All of these</a:t>
            </a:r>
          </a:p>
          <a:p>
            <a:pPr marL="0" indent="0">
              <a:buNone/>
            </a:pPr>
            <a:r>
              <a:rPr lang="en-US" dirty="0">
                <a:solidFill>
                  <a:schemeClr val="tx1"/>
                </a:solidFill>
              </a:rPr>
              <a:t>Answer :d </a:t>
            </a:r>
          </a:p>
          <a:p>
            <a:endParaRPr lang="en-US" dirty="0">
              <a:solidFill>
                <a:schemeClr val="tx1"/>
              </a:solidFill>
            </a:endParaRPr>
          </a:p>
        </p:txBody>
      </p:sp>
    </p:spTree>
    <p:extLst>
      <p:ext uri="{BB962C8B-B14F-4D97-AF65-F5344CB8AC3E}">
        <p14:creationId xmlns:p14="http://schemas.microsoft.com/office/powerpoint/2010/main" val="21666857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609600" y="152400"/>
            <a:ext cx="9843931" cy="440926"/>
          </a:xfrm>
        </p:spPr>
        <p:txBody>
          <a:bodyPr/>
          <a:lstStyle/>
          <a:p>
            <a:pPr algn="ctr"/>
            <a:r>
              <a:rPr lang="en-IN" sz="4400" b="1" dirty="0">
                <a:ln w="17780" cmpd="sng">
                  <a:solidFill>
                    <a:srgbClr val="FFFFFF"/>
                  </a:solidFill>
                  <a:prstDash val="solid"/>
                  <a:miter lim="800000"/>
                </a:ln>
                <a:solidFill>
                  <a:schemeClr val="tx1"/>
                </a:solidFill>
              </a:rPr>
              <a:t>CSS</a:t>
            </a:r>
          </a:p>
        </p:txBody>
      </p:sp>
      <p:sp>
        <p:nvSpPr>
          <p:cNvPr id="5" name="TextBox 4"/>
          <p:cNvSpPr txBox="1"/>
          <p:nvPr/>
        </p:nvSpPr>
        <p:spPr>
          <a:xfrm>
            <a:off x="457200" y="815080"/>
            <a:ext cx="11277600" cy="6041462"/>
          </a:xfrm>
          <a:prstGeom prst="rect">
            <a:avLst/>
          </a:prstGeom>
          <a:noFill/>
        </p:spPr>
        <p:txBody>
          <a:bodyPr wrap="square" rtlCol="0">
            <a:spAutoFit/>
          </a:bodyPr>
          <a:lstStyle/>
          <a:p>
            <a:r>
              <a:rPr lang="en-IN" sz="2000" b="1" dirty="0">
                <a:latin typeface="Roboto Medium"/>
              </a:rPr>
              <a:t>CSS</a:t>
            </a:r>
            <a:r>
              <a:rPr lang="en-IN" sz="2000" dirty="0">
                <a:latin typeface="Roboto Medium"/>
              </a:rPr>
              <a:t>  -  </a:t>
            </a:r>
            <a:r>
              <a:rPr lang="en-IN" sz="2000" b="1" dirty="0">
                <a:latin typeface="Roboto Medium"/>
              </a:rPr>
              <a:t>C</a:t>
            </a:r>
            <a:r>
              <a:rPr lang="en-IN" sz="2000" dirty="0">
                <a:latin typeface="Roboto Medium"/>
              </a:rPr>
              <a:t>ascading </a:t>
            </a:r>
            <a:r>
              <a:rPr lang="en-IN" sz="2000" b="1" dirty="0">
                <a:latin typeface="Roboto Medium"/>
              </a:rPr>
              <a:t>S</a:t>
            </a:r>
            <a:r>
              <a:rPr lang="en-IN" sz="2000" dirty="0">
                <a:latin typeface="Roboto Medium"/>
              </a:rPr>
              <a:t>tyle </a:t>
            </a:r>
            <a:r>
              <a:rPr lang="en-IN" sz="2000" b="1" dirty="0">
                <a:latin typeface="Roboto Medium"/>
              </a:rPr>
              <a:t>S</a:t>
            </a:r>
            <a:r>
              <a:rPr lang="en-IN" sz="2000" dirty="0">
                <a:latin typeface="Roboto Medium"/>
              </a:rPr>
              <a:t>heets</a:t>
            </a:r>
          </a:p>
          <a:p>
            <a:r>
              <a:rPr lang="en-IN" sz="2000" dirty="0">
                <a:latin typeface="Roboto Medium"/>
                <a:cs typeface="Arial" pitchFamily="34" charset="0"/>
              </a:rPr>
              <a:t>CSS handles the look and feel part of a web page</a:t>
            </a:r>
          </a:p>
          <a:p>
            <a:pPr lvl="0"/>
            <a:endParaRPr lang="en-IN" sz="2000" b="1" dirty="0">
              <a:latin typeface="Roboto Medium"/>
            </a:endParaRPr>
          </a:p>
          <a:p>
            <a:pPr lvl="0"/>
            <a:endParaRPr lang="en-IN" sz="2000" b="1" dirty="0">
              <a:latin typeface="Roboto Medium"/>
            </a:endParaRPr>
          </a:p>
          <a:p>
            <a:pPr lvl="0"/>
            <a:endParaRPr lang="en-IN" sz="2000" b="1" dirty="0">
              <a:latin typeface="Roboto Medium"/>
            </a:endParaRPr>
          </a:p>
          <a:p>
            <a:pPr lvl="0"/>
            <a:endParaRPr lang="en-IN" sz="2000" b="1" dirty="0">
              <a:latin typeface="Roboto Medium"/>
            </a:endParaRPr>
          </a:p>
          <a:p>
            <a:pPr lvl="0"/>
            <a:endParaRPr lang="en-IN" sz="2000" b="1" dirty="0">
              <a:latin typeface="Roboto Medium"/>
            </a:endParaRPr>
          </a:p>
          <a:p>
            <a:pPr lvl="0"/>
            <a:r>
              <a:rPr lang="en-IN" sz="2000" b="1" dirty="0">
                <a:latin typeface="Roboto Medium"/>
              </a:rPr>
              <a:t>Advantages</a:t>
            </a:r>
            <a:r>
              <a:rPr lang="en-IN" sz="2000" dirty="0">
                <a:latin typeface="Roboto Medium"/>
              </a:rPr>
              <a:t>  -  </a:t>
            </a:r>
            <a:r>
              <a:rPr lang="en-IN" sz="2000" b="1" dirty="0">
                <a:latin typeface="Roboto Medium"/>
              </a:rPr>
              <a:t>CSS</a:t>
            </a:r>
          </a:p>
          <a:p>
            <a:pPr marL="342900" indent="-342900">
              <a:lnSpc>
                <a:spcPct val="107000"/>
              </a:lnSpc>
              <a:spcAft>
                <a:spcPts val="800"/>
              </a:spcAft>
              <a:buSzPts val="1000"/>
              <a:buFont typeface="Symbol" panose="05050102010706020507" pitchFamily="18" charset="2"/>
              <a:buChar char=""/>
              <a:tabLst>
                <a:tab pos="457200" algn="l"/>
              </a:tabLst>
            </a:pPr>
            <a:r>
              <a:rPr lang="en-IN" sz="2000" b="1" kern="100" dirty="0">
                <a:latin typeface="Times New Roman" panose="02020603050405020304" pitchFamily="18" charset="0"/>
                <a:ea typeface="Calibri" panose="020F0502020204030204" pitchFamily="34" charset="0"/>
                <a:cs typeface="Times New Roman" panose="02020603050405020304" pitchFamily="18" charset="0"/>
              </a:rPr>
              <a:t>Saves Time: </a:t>
            </a:r>
            <a:r>
              <a:rPr lang="en-IN" sz="2000" kern="100" dirty="0">
                <a:latin typeface="Times New Roman" panose="02020603050405020304" pitchFamily="18" charset="0"/>
                <a:ea typeface="Calibri" panose="020F0502020204030204" pitchFamily="34" charset="0"/>
                <a:cs typeface="Times New Roman" panose="02020603050405020304" pitchFamily="18" charset="0"/>
              </a:rPr>
              <a:t>Write CSS once and reuse it across multiple HTML pages.</a:t>
            </a:r>
            <a:endParaRPr lang="en-IN" sz="2000" kern="1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IN" sz="2000" b="1" kern="100" dirty="0">
                <a:latin typeface="Times New Roman" panose="02020603050405020304" pitchFamily="18" charset="0"/>
                <a:ea typeface="Calibri" panose="020F0502020204030204" pitchFamily="34" charset="0"/>
                <a:cs typeface="Times New Roman" panose="02020603050405020304" pitchFamily="18" charset="0"/>
              </a:rPr>
              <a:t>Easy Maintenance:</a:t>
            </a:r>
            <a:r>
              <a:rPr lang="en-IN" sz="2000" kern="100" dirty="0">
                <a:latin typeface="Times New Roman" panose="02020603050405020304" pitchFamily="18" charset="0"/>
                <a:ea typeface="Calibri" panose="020F0502020204030204" pitchFamily="34" charset="0"/>
                <a:cs typeface="Times New Roman" panose="02020603050405020304" pitchFamily="18" charset="0"/>
              </a:rPr>
              <a:t> Change the style globally with a single modification.</a:t>
            </a:r>
            <a:endParaRPr lang="en-IN" sz="2000" kern="1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IN" sz="2000" b="1" kern="100" dirty="0">
                <a:latin typeface="Times New Roman" panose="02020603050405020304" pitchFamily="18" charset="0"/>
                <a:ea typeface="Calibri" panose="020F0502020204030204" pitchFamily="34" charset="0"/>
                <a:cs typeface="Times New Roman" panose="02020603050405020304" pitchFamily="18" charset="0"/>
              </a:rPr>
              <a:t>Search Engine Friendly:</a:t>
            </a:r>
            <a:r>
              <a:rPr lang="en-IN" sz="2000" kern="100" dirty="0">
                <a:latin typeface="Times New Roman" panose="02020603050405020304" pitchFamily="18" charset="0"/>
                <a:ea typeface="Calibri" panose="020F0502020204030204" pitchFamily="34" charset="0"/>
                <a:cs typeface="Times New Roman" panose="02020603050405020304" pitchFamily="18" charset="0"/>
              </a:rPr>
              <a:t> Clean coding technique that improves readability for search engines.</a:t>
            </a:r>
            <a:endParaRPr lang="en-IN" sz="2000" kern="1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IN" sz="2000" b="1" kern="100" dirty="0">
                <a:latin typeface="Times New Roman" panose="02020603050405020304" pitchFamily="18" charset="0"/>
                <a:ea typeface="Calibri" panose="020F0502020204030204" pitchFamily="34" charset="0"/>
                <a:cs typeface="Times New Roman" panose="02020603050405020304" pitchFamily="18" charset="0"/>
              </a:rPr>
              <a:t>Superior Styles:</a:t>
            </a:r>
            <a:r>
              <a:rPr lang="en-IN" sz="2000" kern="100" dirty="0">
                <a:latin typeface="Times New Roman" panose="02020603050405020304" pitchFamily="18" charset="0"/>
                <a:ea typeface="Calibri" panose="020F0502020204030204" pitchFamily="34" charset="0"/>
                <a:cs typeface="Times New Roman" panose="02020603050405020304" pitchFamily="18" charset="0"/>
              </a:rPr>
              <a:t> Offers a wider array of attributes compared to HTML.</a:t>
            </a:r>
            <a:endParaRPr lang="en-IN" sz="2000" kern="1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r>
              <a:rPr lang="en-IN" sz="2000" b="1" kern="100" dirty="0">
                <a:latin typeface="Times New Roman" panose="02020603050405020304" pitchFamily="18" charset="0"/>
                <a:ea typeface="Calibri" panose="020F0502020204030204" pitchFamily="34" charset="0"/>
                <a:cs typeface="Times New Roman" panose="02020603050405020304" pitchFamily="18" charset="0"/>
              </a:rPr>
              <a:t>Offline Browsing: </a:t>
            </a:r>
            <a:r>
              <a:rPr lang="en-IN" sz="2000" kern="100" dirty="0">
                <a:latin typeface="Times New Roman" panose="02020603050405020304" pitchFamily="18" charset="0"/>
                <a:ea typeface="Calibri" panose="020F0502020204030204" pitchFamily="34" charset="0"/>
                <a:cs typeface="Times New Roman" panose="02020603050405020304" pitchFamily="18" charset="0"/>
              </a:rPr>
              <a:t>CSS can store web applications locally using offline cache, allowing offline viewing.</a:t>
            </a:r>
            <a:endParaRPr lang="en-IN" sz="2000" kern="100" dirty="0">
              <a:latin typeface="Calibri" panose="020F0502020204030204" pitchFamily="34" charset="0"/>
              <a:ea typeface="Calibri" panose="020F0502020204030204" pitchFamily="34" charset="0"/>
              <a:cs typeface="Times New Roman" panose="02020603050405020304" pitchFamily="18" charset="0"/>
            </a:endParaRPr>
          </a:p>
          <a:p>
            <a:pPr>
              <a:lnSpc>
                <a:spcPct val="150000"/>
              </a:lnSpc>
            </a:pPr>
            <a:endParaRPr lang="en-IN" sz="2417" dirty="0">
              <a:latin typeface="Roboto Medium"/>
            </a:endParaRPr>
          </a:p>
          <a:p>
            <a:pPr>
              <a:lnSpc>
                <a:spcPct val="150000"/>
              </a:lnSpc>
            </a:pPr>
            <a:endParaRPr lang="en-IN" sz="2333" dirty="0"/>
          </a:p>
          <a:p>
            <a:endParaRPr lang="en-US" sz="1500" dirty="0"/>
          </a:p>
        </p:txBody>
      </p:sp>
      <p:pic>
        <p:nvPicPr>
          <p:cNvPr id="2" name="Picture 1">
            <a:extLst>
              <a:ext uri="{FF2B5EF4-FFF2-40B4-BE49-F238E27FC236}">
                <a16:creationId xmlns:a16="http://schemas.microsoft.com/office/drawing/2014/main" id="{28707FA6-57CC-A67E-9F4D-CC1DEFD75145}"/>
              </a:ext>
            </a:extLst>
          </p:cNvPr>
          <p:cNvPicPr>
            <a:picLocks noChangeAspect="1"/>
          </p:cNvPicPr>
          <p:nvPr/>
        </p:nvPicPr>
        <p:blipFill>
          <a:blip r:embed="rId2"/>
          <a:stretch>
            <a:fillRect/>
          </a:stretch>
        </p:blipFill>
        <p:spPr>
          <a:xfrm>
            <a:off x="6324600" y="815080"/>
            <a:ext cx="5637246" cy="2354252"/>
          </a:xfrm>
          <a:prstGeom prst="rect">
            <a:avLst/>
          </a:prstGeom>
        </p:spPr>
      </p:pic>
    </p:spTree>
    <p:extLst>
      <p:ext uri="{BB962C8B-B14F-4D97-AF65-F5344CB8AC3E}">
        <p14:creationId xmlns:p14="http://schemas.microsoft.com/office/powerpoint/2010/main" val="30895778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a:extLst>
              <a:ext uri="{FF2B5EF4-FFF2-40B4-BE49-F238E27FC236}">
                <a16:creationId xmlns:a16="http://schemas.microsoft.com/office/drawing/2014/main" id="{F46FE756-554C-B15C-9058-9CBD9DAD5E80}"/>
              </a:ext>
            </a:extLst>
          </p:cNvPr>
          <p:cNvSpPr>
            <a:spLocks noGrp="1" noChangeArrowheads="1"/>
          </p:cNvSpPr>
          <p:nvPr>
            <p:ph type="title"/>
          </p:nvPr>
        </p:nvSpPr>
        <p:spPr/>
        <p:txBody>
          <a:bodyPr>
            <a:normAutofit fontScale="90000"/>
          </a:bodyPr>
          <a:lstStyle/>
          <a:p>
            <a:pPr>
              <a:lnSpc>
                <a:spcPct val="107000"/>
              </a:lnSpc>
              <a:spcAft>
                <a:spcPts val="800"/>
              </a:spcAft>
            </a:pPr>
            <a:br>
              <a:rPr lang="en-IN" b="1" kern="100" dirty="0">
                <a:effectLst/>
                <a:latin typeface="Times New Roman" panose="02020603050405020304" pitchFamily="18" charset="0"/>
                <a:ea typeface="Calibri" panose="020F0502020204030204" pitchFamily="34" charset="0"/>
                <a:cs typeface="Times New Roman" panose="02020603050405020304" pitchFamily="18" charset="0"/>
              </a:rPr>
            </a:br>
            <a:r>
              <a:rPr lang="en-IN" b="1" kern="100" dirty="0">
                <a:effectLst/>
                <a:latin typeface="Times New Roman" panose="02020603050405020304" pitchFamily="18" charset="0"/>
                <a:ea typeface="Calibri" panose="020F0502020204030204" pitchFamily="34" charset="0"/>
                <a:cs typeface="Times New Roman" panose="02020603050405020304" pitchFamily="18" charset="0"/>
              </a:rPr>
              <a:t>CSS Syntax</a:t>
            </a: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388" name="Rectangle 3">
            <a:extLst>
              <a:ext uri="{FF2B5EF4-FFF2-40B4-BE49-F238E27FC236}">
                <a16:creationId xmlns:a16="http://schemas.microsoft.com/office/drawing/2014/main" id="{0BA42850-EB29-123F-352B-B3570C1B1450}"/>
              </a:ext>
            </a:extLst>
          </p:cNvPr>
          <p:cNvSpPr>
            <a:spLocks noGrp="1" noChangeArrowheads="1"/>
          </p:cNvSpPr>
          <p:nvPr>
            <p:ph type="body" idx="1"/>
          </p:nvPr>
        </p:nvSpPr>
        <p:spPr>
          <a:xfrm>
            <a:off x="5956300" y="780881"/>
            <a:ext cx="5876636" cy="4351338"/>
          </a:xfrm>
        </p:spPr>
        <p:txBody>
          <a:bodyPr/>
          <a:lstStyle/>
          <a:p>
            <a:pPr eaLnBrk="1" hangingPunct="1"/>
            <a:r>
              <a:rPr lang="en-US" altLang="en-US" dirty="0"/>
              <a:t>A styled HTML document</a:t>
            </a:r>
            <a:br>
              <a:rPr lang="en-US" altLang="en-US" dirty="0"/>
            </a:br>
            <a:br>
              <a:rPr lang="en-US" altLang="en-US" dirty="0"/>
            </a:br>
            <a:br>
              <a:rPr lang="en-US" altLang="en-US" dirty="0"/>
            </a:br>
            <a:br>
              <a:rPr lang="en-US" altLang="en-US" dirty="0"/>
            </a:br>
            <a:br>
              <a:rPr lang="en-US" altLang="en-US" dirty="0"/>
            </a:br>
            <a:br>
              <a:rPr lang="en-US" altLang="en-US" dirty="0"/>
            </a:br>
            <a:r>
              <a:rPr lang="en-US" altLang="en-US" dirty="0"/>
              <a:t>produced by the style sheet </a:t>
            </a:r>
            <a:r>
              <a:rPr lang="en-US" altLang="en-US" dirty="0">
                <a:latin typeface="Lucida Sans Typewriter" panose="020B0509030504030204" pitchFamily="49" charset="0"/>
              </a:rPr>
              <a:t>style1.css</a:t>
            </a:r>
            <a:r>
              <a:rPr lang="en-US" altLang="en-US" dirty="0"/>
              <a:t>:</a:t>
            </a:r>
          </a:p>
        </p:txBody>
      </p:sp>
      <p:pic>
        <p:nvPicPr>
          <p:cNvPr id="16389" name="Picture 4">
            <a:extLst>
              <a:ext uri="{FF2B5EF4-FFF2-40B4-BE49-F238E27FC236}">
                <a16:creationId xmlns:a16="http://schemas.microsoft.com/office/drawing/2014/main" id="{A9453CD8-CE45-A3CD-913C-361A2424D4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9500" y="1323039"/>
            <a:ext cx="3810000"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5">
            <a:extLst>
              <a:ext uri="{FF2B5EF4-FFF2-40B4-BE49-F238E27FC236}">
                <a16:creationId xmlns:a16="http://schemas.microsoft.com/office/drawing/2014/main" id="{4DD8495E-82AF-11E5-9C2E-6DB4D3F679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8091" y="5542709"/>
            <a:ext cx="4114800"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1" name="Picture 6">
            <a:extLst>
              <a:ext uri="{FF2B5EF4-FFF2-40B4-BE49-F238E27FC236}">
                <a16:creationId xmlns:a16="http://schemas.microsoft.com/office/drawing/2014/main" id="{26269567-F61A-EA46-C3B6-F835A007C6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8091" y="5941245"/>
            <a:ext cx="6781800" cy="29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F6C2C6BC-829F-8AAA-06D1-61C6C141D0A4}"/>
              </a:ext>
            </a:extLst>
          </p:cNvPr>
          <p:cNvSpPr txBox="1"/>
          <p:nvPr/>
        </p:nvSpPr>
        <p:spPr>
          <a:xfrm>
            <a:off x="266700" y="1304518"/>
            <a:ext cx="5321300" cy="3416320"/>
          </a:xfrm>
          <a:prstGeom prst="rect">
            <a:avLst/>
          </a:prstGeom>
          <a:noFill/>
        </p:spPr>
        <p:txBody>
          <a:bodyPr wrap="square">
            <a:spAutoFit/>
          </a:bodyPr>
          <a:lstStyle/>
          <a:p>
            <a:r>
              <a:rPr lang="en-US" sz="2400" dirty="0"/>
              <a:t>CSS consists of style rules that are interpreted by the browser and applied to the corresponding elements. A style rule set includes a selector and a declaration block.</a:t>
            </a:r>
          </a:p>
          <a:p>
            <a:r>
              <a:rPr lang="en-US" sz="2400" dirty="0"/>
              <a:t>•Selector: Targets specific HTML elements to apply styles.</a:t>
            </a:r>
          </a:p>
          <a:p>
            <a:r>
              <a:rPr lang="en-US" sz="2400" dirty="0"/>
              <a:t>•Declaration: Combination of a property  and its corresponding value</a:t>
            </a:r>
          </a:p>
        </p:txBody>
      </p:sp>
      <p:sp>
        <p:nvSpPr>
          <p:cNvPr id="6" name="TextBox 5">
            <a:extLst>
              <a:ext uri="{FF2B5EF4-FFF2-40B4-BE49-F238E27FC236}">
                <a16:creationId xmlns:a16="http://schemas.microsoft.com/office/drawing/2014/main" id="{CFB51B5D-41FD-AEDE-D3F6-EDDAFB0FB621}"/>
              </a:ext>
            </a:extLst>
          </p:cNvPr>
          <p:cNvSpPr txBox="1"/>
          <p:nvPr/>
        </p:nvSpPr>
        <p:spPr>
          <a:xfrm>
            <a:off x="266700" y="4768384"/>
            <a:ext cx="6096000" cy="1015663"/>
          </a:xfrm>
          <a:prstGeom prst="rect">
            <a:avLst/>
          </a:prstGeom>
          <a:noFill/>
        </p:spPr>
        <p:txBody>
          <a:bodyPr wrap="square">
            <a:spAutoFit/>
          </a:bodyPr>
          <a:lstStyle/>
          <a:p>
            <a:pPr fontAlgn="base"/>
            <a:r>
              <a:rPr lang="en-IN" sz="2000" b="1" spc="10" dirty="0">
                <a:solidFill>
                  <a:srgbClr val="273239"/>
                </a:solidFill>
                <a:latin typeface="Times New Roman" panose="02020603050405020304" pitchFamily="18" charset="0"/>
                <a:ea typeface="Times New Roman" panose="02020603050405020304" pitchFamily="18" charset="0"/>
              </a:rPr>
              <a:t>S</a:t>
            </a:r>
            <a:r>
              <a:rPr lang="en-IN" sz="2000" b="1" spc="10" dirty="0">
                <a:solidFill>
                  <a:srgbClr val="273239"/>
                </a:solidFill>
                <a:effectLst/>
                <a:latin typeface="Times New Roman" panose="02020603050405020304" pitchFamily="18" charset="0"/>
                <a:ea typeface="Times New Roman" panose="02020603050405020304" pitchFamily="18" charset="0"/>
              </a:rPr>
              <a:t>yntax of CSS:</a:t>
            </a:r>
            <a:endParaRPr lang="en-IN" sz="1400" b="1" dirty="0">
              <a:effectLst/>
              <a:latin typeface="Times New Roman" panose="02020603050405020304" pitchFamily="18" charset="0"/>
              <a:ea typeface="Times New Roman" panose="02020603050405020304" pitchFamily="18" charset="0"/>
            </a:endParaRPr>
          </a:p>
          <a:p>
            <a:pPr fontAlgn="base"/>
            <a:r>
              <a:rPr lang="en-IN" sz="2000" i="1" spc="10" dirty="0">
                <a:solidFill>
                  <a:srgbClr val="273239"/>
                </a:solidFill>
                <a:effectLst/>
                <a:latin typeface="Times New Roman" panose="02020603050405020304" pitchFamily="18" charset="0"/>
                <a:ea typeface="Times New Roman" panose="02020603050405020304" pitchFamily="18" charset="0"/>
              </a:rPr>
              <a:t>CSS syntax: selector { property: value; }. </a:t>
            </a:r>
          </a:p>
          <a:p>
            <a:pPr fontAlgn="base"/>
            <a:r>
              <a:rPr lang="en-IN" sz="2000" i="1" spc="10" dirty="0">
                <a:solidFill>
                  <a:srgbClr val="273239"/>
                </a:solidFill>
                <a:latin typeface="Times New Roman" panose="02020603050405020304" pitchFamily="18" charset="0"/>
                <a:ea typeface="Times New Roman" panose="02020603050405020304" pitchFamily="18" charset="0"/>
              </a:rPr>
              <a:t>Example:</a:t>
            </a:r>
            <a:endParaRPr lang="en-IN" sz="1200" dirty="0">
              <a:effectLst/>
              <a:latin typeface="Times New Roman" panose="02020603050405020304" pitchFamily="18" charset="0"/>
              <a:ea typeface="Times New Roman" panose="02020603050405020304" pitchFamily="18" charset="0"/>
            </a:endParaRPr>
          </a:p>
        </p:txBody>
      </p:sp>
      <p:pic>
        <p:nvPicPr>
          <p:cNvPr id="7" name="Picture 6">
            <a:extLst>
              <a:ext uri="{FF2B5EF4-FFF2-40B4-BE49-F238E27FC236}">
                <a16:creationId xmlns:a16="http://schemas.microsoft.com/office/drawing/2014/main" id="{DC06F0A3-113E-7260-AED8-60B6547858B8}"/>
              </a:ext>
            </a:extLst>
          </p:cNvPr>
          <p:cNvPicPr>
            <a:picLocks noChangeAspect="1"/>
          </p:cNvPicPr>
          <p:nvPr/>
        </p:nvPicPr>
        <p:blipFill>
          <a:blip r:embed="rId5"/>
          <a:stretch>
            <a:fillRect/>
          </a:stretch>
        </p:blipFill>
        <p:spPr>
          <a:xfrm>
            <a:off x="7249391" y="4073236"/>
            <a:ext cx="4802909" cy="1631073"/>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95469" y="374154"/>
            <a:ext cx="9691531" cy="440926"/>
          </a:xfrm>
        </p:spPr>
        <p:txBody>
          <a:bodyPr/>
          <a:lstStyle/>
          <a:p>
            <a:pPr algn="ctr"/>
            <a:r>
              <a:rPr lang="en-IN" sz="4400" b="1" dirty="0">
                <a:solidFill>
                  <a:schemeClr val="tx1"/>
                </a:solidFill>
              </a:rPr>
              <a:t>Levels of Style Sheets</a:t>
            </a:r>
          </a:p>
        </p:txBody>
      </p:sp>
      <p:sp>
        <p:nvSpPr>
          <p:cNvPr id="5" name="TextBox 4"/>
          <p:cNvSpPr txBox="1"/>
          <p:nvPr/>
        </p:nvSpPr>
        <p:spPr>
          <a:xfrm>
            <a:off x="914400" y="1524000"/>
            <a:ext cx="10668000" cy="2385974"/>
          </a:xfrm>
          <a:prstGeom prst="rect">
            <a:avLst/>
          </a:prstGeom>
          <a:noFill/>
        </p:spPr>
        <p:txBody>
          <a:bodyPr wrap="square" rtlCol="0">
            <a:spAutoFit/>
          </a:bodyPr>
          <a:lstStyle/>
          <a:p>
            <a:r>
              <a:rPr lang="en-IN" sz="2417" dirty="0">
                <a:latin typeface="Roboto Medium"/>
                <a:cs typeface="Arial" pitchFamily="34" charset="0"/>
              </a:rPr>
              <a:t>CSS comes in three levels:</a:t>
            </a:r>
          </a:p>
          <a:p>
            <a:pPr marL="342900" lvl="0" indent="-342900">
              <a:lnSpc>
                <a:spcPct val="107000"/>
              </a:lnSpc>
              <a:spcAft>
                <a:spcPts val="800"/>
              </a:spcAft>
              <a:buSzPts val="1000"/>
              <a:buFont typeface="Symbol" panose="05050102010706020507" pitchFamily="18" charset="2"/>
              <a:buChar char=""/>
              <a:tabLst>
                <a:tab pos="457200" algn="l"/>
              </a:tabLst>
            </a:pPr>
            <a:r>
              <a:rPr lang="en-IN" sz="2800" i="1" kern="100" dirty="0">
                <a:effectLst/>
                <a:latin typeface="Times New Roman" panose="02020603050405020304" pitchFamily="18" charset="0"/>
                <a:ea typeface="Calibri" panose="020F0502020204030204" pitchFamily="34" charset="0"/>
                <a:cs typeface="Times New Roman" panose="02020603050405020304" pitchFamily="18" charset="0"/>
              </a:rPr>
              <a:t>Inline CSS: Using style attribute within HTML.</a:t>
            </a:r>
            <a:endParaRPr lang="en-IN" sz="2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2800" i="1" kern="100" dirty="0">
                <a:effectLst/>
                <a:latin typeface="Times New Roman" panose="02020603050405020304" pitchFamily="18" charset="0"/>
                <a:ea typeface="Calibri" panose="020F0502020204030204" pitchFamily="34" charset="0"/>
                <a:cs typeface="Times New Roman" panose="02020603050405020304" pitchFamily="18" charset="0"/>
              </a:rPr>
              <a:t>Internal CSS: Using &lt;style&gt; block in &lt;head&gt;.</a:t>
            </a:r>
            <a:endParaRPr lang="en-IN" sz="2800" kern="1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2800" i="1" dirty="0">
                <a:effectLst/>
                <a:latin typeface="Times New Roman" panose="02020603050405020304" pitchFamily="18" charset="0"/>
                <a:ea typeface="Calibri" panose="020F0502020204030204" pitchFamily="34" charset="0"/>
              </a:rPr>
              <a:t>External CSS: Linking a CSS file with &lt;link&gt; tag</a:t>
            </a:r>
            <a:endParaRPr lang="en-IN" sz="2800" dirty="0"/>
          </a:p>
          <a:p>
            <a:endParaRPr lang="en-US" sz="1500" dirty="0"/>
          </a:p>
        </p:txBody>
      </p:sp>
    </p:spTree>
    <p:extLst>
      <p:ext uri="{BB962C8B-B14F-4D97-AF65-F5344CB8AC3E}">
        <p14:creationId xmlns:p14="http://schemas.microsoft.com/office/powerpoint/2010/main" val="42109570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95469" y="374154"/>
            <a:ext cx="9843931" cy="440926"/>
          </a:xfrm>
        </p:spPr>
        <p:txBody>
          <a:bodyPr/>
          <a:lstStyle/>
          <a:p>
            <a:pPr algn="ctr"/>
            <a:r>
              <a:rPr lang="en-IN" sz="4400" b="1" dirty="0">
                <a:solidFill>
                  <a:schemeClr val="tx1"/>
                </a:solidFill>
              </a:rPr>
              <a:t>Levels of Style Sheets</a:t>
            </a:r>
            <a:endParaRPr lang="en-IN" sz="4400" dirty="0">
              <a:solidFill>
                <a:schemeClr val="tx1"/>
              </a:solidFill>
            </a:endParaRPr>
          </a:p>
        </p:txBody>
      </p:sp>
      <p:sp>
        <p:nvSpPr>
          <p:cNvPr id="5" name="TextBox 4"/>
          <p:cNvSpPr txBox="1"/>
          <p:nvPr/>
        </p:nvSpPr>
        <p:spPr>
          <a:xfrm>
            <a:off x="595469" y="1066800"/>
            <a:ext cx="10668000" cy="3703514"/>
          </a:xfrm>
          <a:prstGeom prst="rect">
            <a:avLst/>
          </a:prstGeom>
          <a:noFill/>
        </p:spPr>
        <p:txBody>
          <a:bodyPr wrap="square" rtlCol="0">
            <a:spAutoFit/>
          </a:bodyPr>
          <a:lstStyle/>
          <a:p>
            <a:pPr marL="619100" indent="-619100">
              <a:lnSpc>
                <a:spcPct val="200000"/>
              </a:lnSpc>
              <a:buFontTx/>
              <a:buAutoNum type="arabicPeriod"/>
            </a:pPr>
            <a:r>
              <a:rPr lang="en-IN" sz="2417" b="1" dirty="0">
                <a:latin typeface="Roboto Medium"/>
                <a:cs typeface="Arial" pitchFamily="34" charset="0"/>
              </a:rPr>
              <a:t>Inline</a:t>
            </a:r>
            <a:r>
              <a:rPr lang="en-IN" sz="2417" dirty="0">
                <a:latin typeface="Roboto Medium"/>
                <a:cs typeface="Arial" pitchFamily="34" charset="0"/>
              </a:rPr>
              <a:t> - Right next to the text it decorates.</a:t>
            </a:r>
          </a:p>
          <a:p>
            <a:pPr>
              <a:lnSpc>
                <a:spcPct val="200000"/>
              </a:lnSpc>
            </a:pPr>
            <a:r>
              <a:rPr lang="en-IN" sz="2417" dirty="0">
                <a:latin typeface="Roboto Medium"/>
                <a:cs typeface="Arial" pitchFamily="34" charset="0"/>
              </a:rPr>
              <a:t>style = “property_1:value_1; property_2:value_2;……….;  </a:t>
            </a:r>
            <a:r>
              <a:rPr lang="en-IN" sz="2417" dirty="0" err="1">
                <a:latin typeface="Roboto Medium"/>
                <a:cs typeface="Arial" pitchFamily="34" charset="0"/>
              </a:rPr>
              <a:t>property_n:value_n</a:t>
            </a:r>
            <a:r>
              <a:rPr lang="en-IN" sz="2417" dirty="0">
                <a:latin typeface="Roboto Medium"/>
                <a:cs typeface="Arial" pitchFamily="34" charset="0"/>
              </a:rPr>
              <a:t>;”</a:t>
            </a:r>
          </a:p>
          <a:p>
            <a:pPr marL="619100" indent="-619100">
              <a:lnSpc>
                <a:spcPct val="200000"/>
              </a:lnSpc>
              <a:buFontTx/>
              <a:buAutoNum type="arabicPeriod"/>
            </a:pPr>
            <a:endParaRPr lang="en-IN" sz="2417" dirty="0">
              <a:latin typeface="Roboto Medium"/>
              <a:cs typeface="Arial" pitchFamily="34" charset="0"/>
            </a:endParaRPr>
          </a:p>
          <a:p>
            <a:pPr marL="619100" indent="-619100">
              <a:lnSpc>
                <a:spcPct val="200000"/>
              </a:lnSpc>
              <a:buFontTx/>
              <a:buAutoNum type="arabicPeriod"/>
            </a:pPr>
            <a:endParaRPr lang="en-IN" sz="2417" dirty="0">
              <a:latin typeface="Roboto Medium"/>
              <a:cs typeface="Arial" pitchFamily="34" charset="0"/>
            </a:endParaRPr>
          </a:p>
          <a:p>
            <a:pPr>
              <a:lnSpc>
                <a:spcPct val="200000"/>
              </a:lnSpc>
            </a:pPr>
            <a:r>
              <a:rPr lang="en-IN" sz="2417" dirty="0">
                <a:latin typeface="Roboto Medium"/>
                <a:cs typeface="Arial" pitchFamily="34" charset="0"/>
              </a:rPr>
              <a:t>    Apply to the content of a single element</a:t>
            </a:r>
            <a:endParaRPr lang="en-US" sz="2417" dirty="0">
              <a:latin typeface="Roboto Medium"/>
            </a:endParaRPr>
          </a:p>
        </p:txBody>
      </p:sp>
      <p:pic>
        <p:nvPicPr>
          <p:cNvPr id="2" name="Picture 1"/>
          <p:cNvPicPr>
            <a:picLocks noChangeAspect="1"/>
          </p:cNvPicPr>
          <p:nvPr/>
        </p:nvPicPr>
        <p:blipFill>
          <a:blip r:embed="rId2"/>
          <a:stretch>
            <a:fillRect/>
          </a:stretch>
        </p:blipFill>
        <p:spPr>
          <a:xfrm>
            <a:off x="457200" y="2947077"/>
            <a:ext cx="9023183" cy="1331036"/>
          </a:xfrm>
          <a:prstGeom prst="rect">
            <a:avLst/>
          </a:prstGeom>
        </p:spPr>
      </p:pic>
    </p:spTree>
    <p:extLst>
      <p:ext uri="{BB962C8B-B14F-4D97-AF65-F5344CB8AC3E}">
        <p14:creationId xmlns:p14="http://schemas.microsoft.com/office/powerpoint/2010/main" val="12808747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95469" y="374154"/>
            <a:ext cx="9158131" cy="440926"/>
          </a:xfrm>
        </p:spPr>
        <p:txBody>
          <a:bodyPr/>
          <a:lstStyle/>
          <a:p>
            <a:pPr algn="ctr"/>
            <a:r>
              <a:rPr lang="en-IN" sz="4400" b="1" dirty="0">
                <a:solidFill>
                  <a:schemeClr val="tx1"/>
                </a:solidFill>
              </a:rPr>
              <a:t>Levels of Style Sheets</a:t>
            </a:r>
            <a:endParaRPr lang="en-IN" sz="4400" dirty="0">
              <a:solidFill>
                <a:schemeClr val="tx1"/>
              </a:solidFill>
            </a:endParaRPr>
          </a:p>
        </p:txBody>
      </p:sp>
      <p:sp>
        <p:nvSpPr>
          <p:cNvPr id="5" name="TextBox 4"/>
          <p:cNvSpPr txBox="1"/>
          <p:nvPr/>
        </p:nvSpPr>
        <p:spPr>
          <a:xfrm>
            <a:off x="508000" y="1714500"/>
            <a:ext cx="5588000" cy="4333687"/>
          </a:xfrm>
          <a:prstGeom prst="rect">
            <a:avLst/>
          </a:prstGeom>
          <a:noFill/>
        </p:spPr>
        <p:txBody>
          <a:bodyPr wrap="square" rtlCol="0">
            <a:spAutoFit/>
          </a:bodyPr>
          <a:lstStyle/>
          <a:p>
            <a:pPr marL="380985" indent="-380985">
              <a:lnSpc>
                <a:spcPct val="200000"/>
              </a:lnSpc>
              <a:buAutoNum type="arabicPeriod" startAt="2"/>
            </a:pPr>
            <a:r>
              <a:rPr lang="en-IN" sz="2417" b="1" dirty="0">
                <a:latin typeface="Roboto Medium"/>
                <a:cs typeface="Times New Roman" panose="02020603050405020304" pitchFamily="18" charset="0"/>
              </a:rPr>
              <a:t>Internal / Document Level</a:t>
            </a:r>
            <a:r>
              <a:rPr lang="en-IN" sz="2417" dirty="0">
                <a:latin typeface="Roboto Medium"/>
                <a:cs typeface="Times New Roman" panose="02020603050405020304" pitchFamily="18" charset="0"/>
              </a:rPr>
              <a:t> – </a:t>
            </a:r>
          </a:p>
          <a:p>
            <a:pPr marL="342900" indent="-342900">
              <a:lnSpc>
                <a:spcPct val="200000"/>
              </a:lnSpc>
              <a:buFont typeface="Arial" panose="020B0604020202020204" pitchFamily="34" charset="0"/>
              <a:buChar char="•"/>
            </a:pPr>
            <a:r>
              <a:rPr lang="en-IN" sz="2417" dirty="0">
                <a:latin typeface="Roboto Medium"/>
                <a:cs typeface="Times New Roman" panose="02020603050405020304" pitchFamily="18" charset="0"/>
              </a:rPr>
              <a:t>At the top of a web page document </a:t>
            </a:r>
          </a:p>
          <a:p>
            <a:pPr marL="342900" indent="-342900">
              <a:lnSpc>
                <a:spcPct val="200000"/>
              </a:lnSpc>
              <a:buFont typeface="Arial" panose="020B0604020202020204" pitchFamily="34" charset="0"/>
              <a:buChar char="•"/>
            </a:pPr>
            <a:r>
              <a:rPr lang="en-IN" sz="2417" dirty="0">
                <a:latin typeface="Roboto Medium"/>
                <a:cs typeface="Times New Roman" panose="02020603050405020304" pitchFamily="18" charset="0"/>
              </a:rPr>
              <a:t>Apply to whole body of a document</a:t>
            </a:r>
          </a:p>
          <a:p>
            <a:pPr marL="342900" indent="-342900">
              <a:lnSpc>
                <a:spcPct val="200000"/>
              </a:lnSpc>
              <a:buFont typeface="Arial" panose="020B0604020202020204" pitchFamily="34" charset="0"/>
              <a:buChar char="•"/>
            </a:pPr>
            <a:r>
              <a:rPr lang="en-IN" sz="2417" dirty="0">
                <a:latin typeface="Roboto Medium"/>
                <a:cs typeface="Times New Roman" panose="02020603050405020304" pitchFamily="18" charset="0"/>
              </a:rPr>
              <a:t>Appear in the document head section.</a:t>
            </a:r>
          </a:p>
          <a:p>
            <a:pPr>
              <a:lnSpc>
                <a:spcPct val="200000"/>
              </a:lnSpc>
            </a:pPr>
            <a:endParaRPr lang="en-IN" sz="2000" dirty="0">
              <a:solidFill>
                <a:srgbClr val="FF000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6350000" y="1587500"/>
            <a:ext cx="5524500" cy="5016500"/>
          </a:xfrm>
          <a:prstGeom prst="rect">
            <a:avLst/>
          </a:prstGeom>
        </p:spPr>
      </p:pic>
    </p:spTree>
    <p:extLst>
      <p:ext uri="{BB962C8B-B14F-4D97-AF65-F5344CB8AC3E}">
        <p14:creationId xmlns:p14="http://schemas.microsoft.com/office/powerpoint/2010/main" val="1293843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95469" y="374154"/>
            <a:ext cx="9691531" cy="440926"/>
          </a:xfrm>
        </p:spPr>
        <p:txBody>
          <a:bodyPr/>
          <a:lstStyle/>
          <a:p>
            <a:pPr algn="ctr"/>
            <a:r>
              <a:rPr lang="en-IN" sz="4400" b="1" dirty="0">
                <a:solidFill>
                  <a:schemeClr val="tx1"/>
                </a:solidFill>
              </a:rPr>
              <a:t>Levels of Style Sheets</a:t>
            </a:r>
            <a:endParaRPr lang="en-IN" sz="4400" dirty="0">
              <a:solidFill>
                <a:schemeClr val="tx1"/>
              </a:solidFill>
            </a:endParaRPr>
          </a:p>
        </p:txBody>
      </p:sp>
      <p:sp>
        <p:nvSpPr>
          <p:cNvPr id="5" name="TextBox 4"/>
          <p:cNvSpPr txBox="1"/>
          <p:nvPr/>
        </p:nvSpPr>
        <p:spPr>
          <a:xfrm>
            <a:off x="686328" y="1016000"/>
            <a:ext cx="10870672" cy="2845844"/>
          </a:xfrm>
          <a:prstGeom prst="rect">
            <a:avLst/>
          </a:prstGeom>
          <a:noFill/>
        </p:spPr>
        <p:txBody>
          <a:bodyPr wrap="square" rtlCol="0">
            <a:spAutoFit/>
          </a:bodyPr>
          <a:lstStyle/>
          <a:p>
            <a:pPr lvl="0">
              <a:lnSpc>
                <a:spcPct val="200000"/>
              </a:lnSpc>
            </a:pPr>
            <a:r>
              <a:rPr lang="en-IN" sz="2417" b="1" dirty="0">
                <a:latin typeface="Roboto Medium"/>
                <a:cs typeface="Arial" pitchFamily="34" charset="0"/>
              </a:rPr>
              <a:t>3. External</a:t>
            </a:r>
            <a:r>
              <a:rPr lang="en-IN" sz="2417" dirty="0">
                <a:latin typeface="Roboto Medium"/>
                <a:cs typeface="Arial" pitchFamily="34" charset="0"/>
              </a:rPr>
              <a:t> - In a separate file</a:t>
            </a:r>
          </a:p>
          <a:p>
            <a:pPr>
              <a:lnSpc>
                <a:spcPct val="200000"/>
              </a:lnSpc>
            </a:pPr>
            <a:r>
              <a:rPr lang="en-IN" sz="2417" dirty="0">
                <a:latin typeface="Roboto Medium"/>
                <a:cs typeface="Arial" pitchFamily="34" charset="0"/>
              </a:rPr>
              <a:t>                      Apply to bodies of any number of documents</a:t>
            </a:r>
          </a:p>
          <a:p>
            <a:pPr>
              <a:lnSpc>
                <a:spcPct val="200000"/>
              </a:lnSpc>
            </a:pPr>
            <a:r>
              <a:rPr lang="en-IN" sz="2417" dirty="0">
                <a:latin typeface="Roboto Medium"/>
                <a:cs typeface="Arial" pitchFamily="34" charset="0"/>
              </a:rPr>
              <a:t>The link to external style sheet must appear in the document head section</a:t>
            </a:r>
            <a:r>
              <a:rPr lang="en-IN" sz="2000" dirty="0">
                <a:solidFill>
                  <a:srgbClr val="FF0000"/>
                </a:solidFill>
                <a:latin typeface="Arial" pitchFamily="34" charset="0"/>
                <a:cs typeface="Arial" pitchFamily="34" charset="0"/>
              </a:rPr>
              <a:t>.</a:t>
            </a:r>
          </a:p>
          <a:p>
            <a:pPr>
              <a:lnSpc>
                <a:spcPct val="200000"/>
              </a:lnSpc>
            </a:pPr>
            <a:r>
              <a:rPr lang="en-IN" sz="2000" dirty="0">
                <a:solidFill>
                  <a:srgbClr val="FF0000"/>
                </a:solidFill>
                <a:latin typeface="Times New Roman" panose="02020603050405020304" pitchFamily="18" charset="0"/>
                <a:cs typeface="Times New Roman" panose="02020603050405020304" pitchFamily="18" charset="0"/>
              </a:rPr>
              <a:t>Styles.css</a:t>
            </a:r>
          </a:p>
        </p:txBody>
      </p:sp>
      <p:pic>
        <p:nvPicPr>
          <p:cNvPr id="2" name="Picture 1"/>
          <p:cNvPicPr>
            <a:picLocks noChangeAspect="1"/>
          </p:cNvPicPr>
          <p:nvPr/>
        </p:nvPicPr>
        <p:blipFill>
          <a:blip r:embed="rId2"/>
          <a:stretch>
            <a:fillRect/>
          </a:stretch>
        </p:blipFill>
        <p:spPr>
          <a:xfrm>
            <a:off x="5588000" y="3175000"/>
            <a:ext cx="5969000" cy="3536157"/>
          </a:xfrm>
          <a:prstGeom prst="rect">
            <a:avLst/>
          </a:prstGeom>
        </p:spPr>
      </p:pic>
      <p:sp>
        <p:nvSpPr>
          <p:cNvPr id="4" name="TextBox 3">
            <a:extLst>
              <a:ext uri="{FF2B5EF4-FFF2-40B4-BE49-F238E27FC236}">
                <a16:creationId xmlns:a16="http://schemas.microsoft.com/office/drawing/2014/main" id="{E7212894-345F-5043-05B2-880A871A122B}"/>
              </a:ext>
            </a:extLst>
          </p:cNvPr>
          <p:cNvSpPr txBox="1"/>
          <p:nvPr/>
        </p:nvSpPr>
        <p:spPr>
          <a:xfrm>
            <a:off x="1066800" y="3927415"/>
            <a:ext cx="4521200" cy="2031325"/>
          </a:xfrm>
          <a:prstGeom prst="rect">
            <a:avLst/>
          </a:prstGeom>
          <a:noFill/>
        </p:spPr>
        <p:txBody>
          <a:bodyPr wrap="square">
            <a:spAutoFit/>
          </a:bodyPr>
          <a:lstStyle/>
          <a:p>
            <a:pPr algn="just"/>
            <a:r>
              <a:rPr lang="en-US" b="0" i="0" dirty="0">
                <a:solidFill>
                  <a:srgbClr val="000000"/>
                </a:solidFill>
                <a:effectLst/>
                <a:latin typeface="inter-regular"/>
              </a:rPr>
              <a:t>body {  </a:t>
            </a:r>
          </a:p>
          <a:p>
            <a:pPr algn="just"/>
            <a:r>
              <a:rPr lang="en-US" b="0" i="0" dirty="0">
                <a:solidFill>
                  <a:srgbClr val="000000"/>
                </a:solidFill>
                <a:effectLst/>
                <a:latin typeface="inter-regular"/>
              </a:rPr>
              <a:t>    background-color: </a:t>
            </a:r>
            <a:r>
              <a:rPr lang="en-US" b="0" i="0" dirty="0" err="1">
                <a:solidFill>
                  <a:srgbClr val="000000"/>
                </a:solidFill>
                <a:effectLst/>
                <a:latin typeface="inter-regular"/>
              </a:rPr>
              <a:t>lightblue</a:t>
            </a:r>
            <a:r>
              <a:rPr lang="en-US" b="0" i="0" dirty="0">
                <a:solidFill>
                  <a:srgbClr val="000000"/>
                </a:solidFill>
                <a:effectLst/>
                <a:latin typeface="inter-regular"/>
              </a:rPr>
              <a:t>;  </a:t>
            </a:r>
          </a:p>
          <a:p>
            <a:pPr algn="just"/>
            <a:r>
              <a:rPr lang="en-US" b="0" i="0" dirty="0">
                <a:solidFill>
                  <a:srgbClr val="000000"/>
                </a:solidFill>
                <a:effectLst/>
                <a:latin typeface="inter-regular"/>
              </a:rPr>
              <a:t>}  </a:t>
            </a:r>
          </a:p>
          <a:p>
            <a:pPr algn="just"/>
            <a:r>
              <a:rPr lang="en-US" b="0" i="0" dirty="0">
                <a:solidFill>
                  <a:srgbClr val="000000"/>
                </a:solidFill>
                <a:effectLst/>
                <a:latin typeface="inter-regular"/>
              </a:rPr>
              <a:t>h1 {  </a:t>
            </a:r>
          </a:p>
          <a:p>
            <a:pPr algn="just"/>
            <a:r>
              <a:rPr lang="en-US" b="0" i="0" dirty="0">
                <a:solidFill>
                  <a:srgbClr val="000000"/>
                </a:solidFill>
                <a:effectLst/>
                <a:latin typeface="inter-regular"/>
              </a:rPr>
              <a:t>    color: navy;  </a:t>
            </a:r>
          </a:p>
          <a:p>
            <a:pPr algn="just"/>
            <a:r>
              <a:rPr lang="en-US" b="0" i="0" dirty="0">
                <a:solidFill>
                  <a:srgbClr val="000000"/>
                </a:solidFill>
                <a:effectLst/>
                <a:latin typeface="inter-regular"/>
              </a:rPr>
              <a:t>    margin-left: 20px;  </a:t>
            </a:r>
          </a:p>
          <a:p>
            <a:pPr algn="just"/>
            <a:r>
              <a:rPr lang="en-US" b="0" i="0" dirty="0">
                <a:solidFill>
                  <a:srgbClr val="000000"/>
                </a:solidFill>
                <a:effectLst/>
                <a:latin typeface="inter-regular"/>
              </a:rPr>
              <a:t>}   </a:t>
            </a:r>
          </a:p>
        </p:txBody>
      </p:sp>
    </p:spTree>
    <p:extLst>
      <p:ext uri="{BB962C8B-B14F-4D97-AF65-F5344CB8AC3E}">
        <p14:creationId xmlns:p14="http://schemas.microsoft.com/office/powerpoint/2010/main" val="2024613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95469" y="374154"/>
            <a:ext cx="9843931" cy="440926"/>
          </a:xfrm>
        </p:spPr>
        <p:txBody>
          <a:bodyPr/>
          <a:lstStyle/>
          <a:p>
            <a:pPr algn="ctr"/>
            <a:r>
              <a:rPr lang="en-IN" sz="4400" b="1" dirty="0" err="1">
                <a:solidFill>
                  <a:schemeClr val="tx1"/>
                </a:solidFill>
              </a:rPr>
              <a:t>TypEs</a:t>
            </a:r>
            <a:r>
              <a:rPr lang="en-IN" sz="4400" b="1" dirty="0">
                <a:solidFill>
                  <a:schemeClr val="tx1"/>
                </a:solidFill>
              </a:rPr>
              <a:t> of CSS </a:t>
            </a:r>
            <a:r>
              <a:rPr lang="en-IN" sz="4400" b="1" dirty="0" err="1">
                <a:solidFill>
                  <a:schemeClr val="tx1"/>
                </a:solidFill>
                <a:hlinkClick r:id="rId2" action="ppaction://hlinkfile"/>
              </a:rPr>
              <a:t>SelectorS</a:t>
            </a:r>
            <a:endParaRPr lang="en-IN" sz="4400" b="1" dirty="0">
              <a:solidFill>
                <a:schemeClr val="tx1"/>
              </a:solidFill>
            </a:endParaRPr>
          </a:p>
        </p:txBody>
      </p:sp>
      <p:sp>
        <p:nvSpPr>
          <p:cNvPr id="5" name="TextBox 4"/>
          <p:cNvSpPr txBox="1"/>
          <p:nvPr/>
        </p:nvSpPr>
        <p:spPr>
          <a:xfrm>
            <a:off x="1079500" y="1397000"/>
            <a:ext cx="10033000" cy="1075744"/>
          </a:xfrm>
          <a:prstGeom prst="rect">
            <a:avLst/>
          </a:prstGeom>
          <a:noFill/>
        </p:spPr>
        <p:txBody>
          <a:bodyPr wrap="square" rtlCol="0">
            <a:spAutoFit/>
          </a:bodyPr>
          <a:lstStyle/>
          <a:p>
            <a:pPr>
              <a:lnSpc>
                <a:spcPct val="150000"/>
              </a:lnSpc>
            </a:pPr>
            <a:endParaRPr lang="en-IN" sz="2000" dirty="0">
              <a:solidFill>
                <a:schemeClr val="accent6">
                  <a:lumMod val="75000"/>
                </a:schemeClr>
              </a:solidFill>
              <a:latin typeface="Arial" pitchFamily="34" charset="0"/>
              <a:cs typeface="Arial" pitchFamily="34" charset="0"/>
            </a:endParaRPr>
          </a:p>
          <a:p>
            <a:pPr lvl="0">
              <a:lnSpc>
                <a:spcPct val="200000"/>
              </a:lnSpc>
            </a:pPr>
            <a:endParaRPr lang="en-IN" sz="2000" dirty="0">
              <a:solidFill>
                <a:srgbClr val="FF0000"/>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952500" y="1397000"/>
            <a:ext cx="4076700" cy="3254161"/>
          </a:xfrm>
          <a:prstGeom prst="rect">
            <a:avLst/>
          </a:prstGeom>
          <a:noFill/>
        </p:spPr>
        <p:txBody>
          <a:bodyPr wrap="square" rtlCol="0">
            <a:spAutoFit/>
          </a:bodyPr>
          <a:lstStyle/>
          <a:p>
            <a:pPr marL="380985" indent="-380985">
              <a:lnSpc>
                <a:spcPct val="150000"/>
              </a:lnSpc>
              <a:buFont typeface="Wingdings" panose="05000000000000000000" pitchFamily="2" charset="2"/>
              <a:buChar char="Ø"/>
            </a:pPr>
            <a:r>
              <a:rPr lang="en-IN" sz="2417" dirty="0">
                <a:latin typeface="Roboto Medium"/>
                <a:cs typeface="Arial" pitchFamily="34" charset="0"/>
              </a:rPr>
              <a:t>Simple Selector</a:t>
            </a:r>
          </a:p>
          <a:p>
            <a:pPr marL="380985" indent="-380985">
              <a:lnSpc>
                <a:spcPct val="150000"/>
              </a:lnSpc>
              <a:buFont typeface="Wingdings" panose="05000000000000000000" pitchFamily="2" charset="2"/>
              <a:buChar char="Ø"/>
            </a:pPr>
            <a:r>
              <a:rPr lang="en-IN" sz="2417" dirty="0">
                <a:latin typeface="Roboto Medium"/>
                <a:cs typeface="Arial" pitchFamily="34" charset="0"/>
              </a:rPr>
              <a:t>Class Selector</a:t>
            </a:r>
          </a:p>
          <a:p>
            <a:pPr marL="380985" indent="-380985">
              <a:lnSpc>
                <a:spcPct val="150000"/>
              </a:lnSpc>
              <a:buFont typeface="Wingdings" panose="05000000000000000000" pitchFamily="2" charset="2"/>
              <a:buChar char="Ø"/>
            </a:pPr>
            <a:r>
              <a:rPr lang="en-IN" sz="2417" dirty="0">
                <a:latin typeface="Roboto Medium"/>
                <a:cs typeface="Arial" pitchFamily="34" charset="0"/>
              </a:rPr>
              <a:t>Generic Selector</a:t>
            </a:r>
          </a:p>
          <a:p>
            <a:pPr marL="380985" indent="-380985">
              <a:lnSpc>
                <a:spcPct val="150000"/>
              </a:lnSpc>
              <a:buFont typeface="Wingdings" panose="05000000000000000000" pitchFamily="2" charset="2"/>
              <a:buChar char="Ø"/>
            </a:pPr>
            <a:r>
              <a:rPr lang="en-IN" sz="2417" dirty="0">
                <a:latin typeface="Roboto Medium"/>
                <a:cs typeface="Arial" pitchFamily="34" charset="0"/>
              </a:rPr>
              <a:t>id Selector</a:t>
            </a:r>
          </a:p>
          <a:p>
            <a:pPr marL="380985" indent="-380985">
              <a:lnSpc>
                <a:spcPct val="150000"/>
              </a:lnSpc>
              <a:buFont typeface="Wingdings" panose="05000000000000000000" pitchFamily="2" charset="2"/>
              <a:buChar char="Ø"/>
            </a:pPr>
            <a:r>
              <a:rPr lang="en-IN" sz="2417" dirty="0">
                <a:latin typeface="Roboto Medium"/>
                <a:cs typeface="Arial" pitchFamily="34" charset="0"/>
              </a:rPr>
              <a:t>Universal Selector</a:t>
            </a:r>
          </a:p>
          <a:p>
            <a:pPr marL="380985" indent="-380985">
              <a:buFont typeface="Wingdings" panose="05000000000000000000" pitchFamily="2" charset="2"/>
              <a:buChar char="Ø"/>
            </a:pPr>
            <a:endParaRPr lang="en-US" sz="2417" dirty="0">
              <a:latin typeface="Roboto Medium"/>
            </a:endParaRPr>
          </a:p>
        </p:txBody>
      </p:sp>
    </p:spTree>
    <p:extLst>
      <p:ext uri="{BB962C8B-B14F-4D97-AF65-F5344CB8AC3E}">
        <p14:creationId xmlns:p14="http://schemas.microsoft.com/office/powerpoint/2010/main" val="9227718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95469" y="374154"/>
            <a:ext cx="9843931" cy="440926"/>
          </a:xfrm>
        </p:spPr>
        <p:txBody>
          <a:bodyPr/>
          <a:lstStyle/>
          <a:p>
            <a:pPr algn="ctr"/>
            <a:r>
              <a:rPr lang="en-IN" sz="4400" b="1" dirty="0" err="1">
                <a:solidFill>
                  <a:schemeClr val="tx1"/>
                </a:solidFill>
              </a:rPr>
              <a:t>TypEs</a:t>
            </a:r>
            <a:r>
              <a:rPr lang="en-IN" sz="4400" b="1" dirty="0">
                <a:solidFill>
                  <a:schemeClr val="tx1"/>
                </a:solidFill>
              </a:rPr>
              <a:t> of CSS </a:t>
            </a:r>
            <a:r>
              <a:rPr lang="en-IN" sz="4400" b="1" dirty="0" err="1">
                <a:solidFill>
                  <a:schemeClr val="tx1"/>
                </a:solidFill>
              </a:rPr>
              <a:t>SelectorS</a:t>
            </a:r>
            <a:endParaRPr lang="en-IN" sz="4400" dirty="0">
              <a:solidFill>
                <a:schemeClr val="tx1"/>
              </a:solidFill>
            </a:endParaRPr>
          </a:p>
        </p:txBody>
      </p:sp>
      <p:sp>
        <p:nvSpPr>
          <p:cNvPr id="5" name="TextBox 4"/>
          <p:cNvSpPr txBox="1"/>
          <p:nvPr/>
        </p:nvSpPr>
        <p:spPr>
          <a:xfrm>
            <a:off x="1079500" y="1397000"/>
            <a:ext cx="10033000" cy="1075744"/>
          </a:xfrm>
          <a:prstGeom prst="rect">
            <a:avLst/>
          </a:prstGeom>
          <a:noFill/>
        </p:spPr>
        <p:txBody>
          <a:bodyPr wrap="square" rtlCol="0">
            <a:spAutoFit/>
          </a:bodyPr>
          <a:lstStyle/>
          <a:p>
            <a:pPr>
              <a:lnSpc>
                <a:spcPct val="150000"/>
              </a:lnSpc>
            </a:pPr>
            <a:endParaRPr lang="en-IN" sz="2000" dirty="0">
              <a:solidFill>
                <a:schemeClr val="accent6">
                  <a:lumMod val="75000"/>
                </a:schemeClr>
              </a:solidFill>
              <a:latin typeface="Arial" pitchFamily="34" charset="0"/>
              <a:cs typeface="Arial" pitchFamily="34" charset="0"/>
            </a:endParaRPr>
          </a:p>
          <a:p>
            <a:pPr lvl="0">
              <a:lnSpc>
                <a:spcPct val="200000"/>
              </a:lnSpc>
            </a:pPr>
            <a:endParaRPr lang="en-IN" sz="2000" dirty="0">
              <a:solidFill>
                <a:srgbClr val="FF0000"/>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1270001" y="1216664"/>
            <a:ext cx="11112499" cy="6784614"/>
          </a:xfrm>
          <a:prstGeom prst="rect">
            <a:avLst/>
          </a:prstGeom>
          <a:noFill/>
        </p:spPr>
        <p:txBody>
          <a:bodyPr wrap="square" rtlCol="0">
            <a:spAutoFit/>
          </a:bodyPr>
          <a:lstStyle/>
          <a:p>
            <a:r>
              <a:rPr lang="en-IN" sz="2417" b="1" dirty="0">
                <a:latin typeface="Roboto Medium"/>
                <a:cs typeface="Arial" pitchFamily="34" charset="0"/>
              </a:rPr>
              <a:t>1.Simple Selector:</a:t>
            </a:r>
          </a:p>
          <a:p>
            <a:pPr>
              <a:lnSpc>
                <a:spcPct val="115000"/>
              </a:lnSpc>
              <a:spcBef>
                <a:spcPts val="625"/>
              </a:spcBef>
              <a:spcAft>
                <a:spcPts val="625"/>
              </a:spcAft>
            </a:pPr>
            <a:r>
              <a:rPr lang="en-IN" sz="2417" dirty="0">
                <a:latin typeface="Roboto Medium"/>
                <a:ea typeface="Times New Roman"/>
                <a:cs typeface="Times New Roman"/>
              </a:rPr>
              <a:t>Example </a:t>
            </a:r>
          </a:p>
          <a:p>
            <a:pPr>
              <a:lnSpc>
                <a:spcPct val="115000"/>
              </a:lnSpc>
              <a:spcBef>
                <a:spcPts val="625"/>
              </a:spcBef>
              <a:spcAft>
                <a:spcPts val="625"/>
              </a:spcAft>
            </a:pPr>
            <a:r>
              <a:rPr lang="en-IN" sz="2417" dirty="0">
                <a:latin typeface="Roboto Medium"/>
                <a:ea typeface="Calibri"/>
                <a:cs typeface="Times New Roman"/>
              </a:rPr>
              <a:t>h1 {font-size:24 </a:t>
            </a:r>
            <a:r>
              <a:rPr lang="en-IN" sz="2417" dirty="0" err="1">
                <a:latin typeface="Roboto Medium"/>
                <a:ea typeface="Calibri"/>
                <a:cs typeface="Times New Roman"/>
              </a:rPr>
              <a:t>pt</a:t>
            </a:r>
            <a:r>
              <a:rPr lang="en-IN" sz="2417" dirty="0">
                <a:latin typeface="Roboto Medium"/>
                <a:ea typeface="Calibri"/>
                <a:cs typeface="Times New Roman"/>
              </a:rPr>
              <a:t>;}</a:t>
            </a:r>
          </a:p>
          <a:p>
            <a:pPr>
              <a:lnSpc>
                <a:spcPct val="115000"/>
              </a:lnSpc>
              <a:spcBef>
                <a:spcPts val="625"/>
              </a:spcBef>
              <a:spcAft>
                <a:spcPts val="625"/>
              </a:spcAft>
            </a:pPr>
            <a:r>
              <a:rPr lang="en-IN" sz="2417" dirty="0">
                <a:latin typeface="Roboto Medium"/>
                <a:ea typeface="Calibri"/>
                <a:cs typeface="Times New Roman"/>
              </a:rPr>
              <a:t>h2, h3 {font-size:30 </a:t>
            </a:r>
            <a:r>
              <a:rPr lang="en-IN" sz="2417" dirty="0" err="1">
                <a:latin typeface="Roboto Medium"/>
                <a:ea typeface="Calibri"/>
                <a:cs typeface="Times New Roman"/>
              </a:rPr>
              <a:t>pt</a:t>
            </a:r>
            <a:r>
              <a:rPr lang="en-IN" sz="2417" dirty="0">
                <a:latin typeface="Roboto Medium"/>
                <a:ea typeface="Calibri"/>
                <a:cs typeface="Times New Roman"/>
              </a:rPr>
              <a:t>;}</a:t>
            </a:r>
          </a:p>
          <a:p>
            <a:pPr lvl="0">
              <a:lnSpc>
                <a:spcPct val="150000"/>
              </a:lnSpc>
            </a:pPr>
            <a:r>
              <a:rPr lang="en-IN" sz="2417" b="1" dirty="0">
                <a:latin typeface="Roboto Medium"/>
                <a:cs typeface="Arial" pitchFamily="34" charset="0"/>
              </a:rPr>
              <a:t>2. Class Selector:</a:t>
            </a:r>
          </a:p>
          <a:p>
            <a:pPr marL="300290">
              <a:lnSpc>
                <a:spcPct val="150000"/>
              </a:lnSpc>
            </a:pPr>
            <a:r>
              <a:rPr lang="en-IN" sz="2417" dirty="0">
                <a:latin typeface="Roboto Medium"/>
                <a:cs typeface="Arial" pitchFamily="34" charset="0"/>
              </a:rPr>
              <a:t> Used to allow different occurrences of the same tag to use different style specifications.</a:t>
            </a:r>
          </a:p>
          <a:p>
            <a:pPr>
              <a:lnSpc>
                <a:spcPct val="115000"/>
              </a:lnSpc>
              <a:spcBef>
                <a:spcPts val="625"/>
              </a:spcBef>
              <a:spcAft>
                <a:spcPts val="625"/>
              </a:spcAft>
            </a:pPr>
            <a:r>
              <a:rPr lang="en-IN" sz="2417" dirty="0">
                <a:latin typeface="Roboto Medium"/>
                <a:ea typeface="Times New Roman"/>
                <a:cs typeface="Times New Roman"/>
              </a:rPr>
              <a:t>Example </a:t>
            </a:r>
          </a:p>
          <a:p>
            <a:pPr>
              <a:lnSpc>
                <a:spcPct val="115000"/>
              </a:lnSpc>
              <a:spcBef>
                <a:spcPts val="625"/>
              </a:spcBef>
              <a:spcAft>
                <a:spcPts val="625"/>
              </a:spcAft>
            </a:pPr>
            <a:r>
              <a:rPr lang="en-IN" sz="2417" dirty="0" err="1">
                <a:latin typeface="Roboto Medium"/>
                <a:ea typeface="Calibri"/>
                <a:cs typeface="Times New Roman"/>
              </a:rPr>
              <a:t>p.normal</a:t>
            </a:r>
            <a:r>
              <a:rPr lang="en-IN" sz="2417" dirty="0">
                <a:latin typeface="Roboto Medium"/>
                <a:ea typeface="Calibri"/>
                <a:cs typeface="Times New Roman"/>
              </a:rPr>
              <a:t>  {property-value list;}</a:t>
            </a:r>
          </a:p>
          <a:p>
            <a:pPr>
              <a:lnSpc>
                <a:spcPct val="115000"/>
              </a:lnSpc>
              <a:spcBef>
                <a:spcPts val="625"/>
              </a:spcBef>
              <a:spcAft>
                <a:spcPts val="625"/>
              </a:spcAft>
            </a:pPr>
            <a:r>
              <a:rPr lang="en-IN" sz="2417" dirty="0" err="1">
                <a:latin typeface="Roboto Medium"/>
                <a:ea typeface="Calibri"/>
                <a:cs typeface="Times New Roman"/>
              </a:rPr>
              <a:t>p.special</a:t>
            </a:r>
            <a:r>
              <a:rPr lang="en-IN" sz="2417" dirty="0">
                <a:latin typeface="Roboto Medium"/>
                <a:ea typeface="Calibri"/>
                <a:cs typeface="Times New Roman"/>
              </a:rPr>
              <a:t> {property-value list;}</a:t>
            </a:r>
          </a:p>
          <a:p>
            <a:pPr>
              <a:lnSpc>
                <a:spcPct val="115000"/>
              </a:lnSpc>
              <a:spcBef>
                <a:spcPts val="625"/>
              </a:spcBef>
              <a:spcAft>
                <a:spcPts val="625"/>
              </a:spcAft>
            </a:pPr>
            <a:endParaRPr lang="en-IN" sz="2333" dirty="0">
              <a:solidFill>
                <a:srgbClr val="FF0000"/>
              </a:solidFill>
              <a:latin typeface="Segoe UI"/>
              <a:ea typeface="Calibri"/>
              <a:cs typeface="Times New Roman"/>
            </a:endParaRPr>
          </a:p>
          <a:p>
            <a:endParaRPr lang="en-IN" sz="2333" dirty="0">
              <a:solidFill>
                <a:srgbClr val="00B050"/>
              </a:solidFill>
              <a:latin typeface="Arial" pitchFamily="34" charset="0"/>
              <a:cs typeface="Arial" pitchFamily="34" charset="0"/>
            </a:endParaRPr>
          </a:p>
          <a:p>
            <a:endParaRPr lang="en-US" sz="1500" dirty="0"/>
          </a:p>
        </p:txBody>
      </p:sp>
    </p:spTree>
    <p:extLst>
      <p:ext uri="{BB962C8B-B14F-4D97-AF65-F5344CB8AC3E}">
        <p14:creationId xmlns:p14="http://schemas.microsoft.com/office/powerpoint/2010/main" val="2505898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sz="4400" dirty="0">
                <a:solidFill>
                  <a:schemeClr val="tx1"/>
                </a:solidFill>
              </a:rPr>
              <a:t>Course Content  </a:t>
            </a:r>
          </a:p>
        </p:txBody>
      </p:sp>
      <p:sp>
        <p:nvSpPr>
          <p:cNvPr id="5" name="Slide Number Placeholder 4"/>
          <p:cNvSpPr>
            <a:spLocks noGrp="1"/>
          </p:cNvSpPr>
          <p:nvPr>
            <p:ph type="sldNum" sz="quarter" idx="14"/>
          </p:nvPr>
        </p:nvSpPr>
        <p:spPr/>
        <p:txBody>
          <a:bodyPr/>
          <a:lstStyle/>
          <a:p>
            <a:fld id="{45A3C14A-F937-4231-B6F1-40B429FAFB2F}" type="slidenum">
              <a:rPr lang="en-NZ" smtClean="0"/>
              <a:pPr/>
              <a:t>6</a:t>
            </a:fld>
            <a:endParaRPr lang="en-NZ" dirty="0"/>
          </a:p>
        </p:txBody>
      </p:sp>
      <p:sp>
        <p:nvSpPr>
          <p:cNvPr id="8" name="TextBox 7">
            <a:extLst>
              <a:ext uri="{FF2B5EF4-FFF2-40B4-BE49-F238E27FC236}">
                <a16:creationId xmlns:a16="http://schemas.microsoft.com/office/drawing/2014/main" id="{BAE0D76E-51D4-A4FF-0CF6-3BCEEAA8AFA2}"/>
              </a:ext>
            </a:extLst>
          </p:cNvPr>
          <p:cNvSpPr txBox="1"/>
          <p:nvPr/>
        </p:nvSpPr>
        <p:spPr>
          <a:xfrm>
            <a:off x="609600" y="1513091"/>
            <a:ext cx="9448800" cy="4819781"/>
          </a:xfrm>
          <a:prstGeom prst="rect">
            <a:avLst/>
          </a:prstGeom>
          <a:noFill/>
        </p:spPr>
        <p:txBody>
          <a:bodyPr wrap="square">
            <a:spAutoFit/>
          </a:bodyPr>
          <a:lstStyle/>
          <a:p>
            <a:pPr marL="0" indent="0">
              <a:buNone/>
            </a:pPr>
            <a:r>
              <a:rPr lang="en-US" sz="2000" b="1" dirty="0">
                <a:latin typeface="Roboto Medium" panose="02000000000000000000" pitchFamily="2" charset="0"/>
                <a:ea typeface="Roboto Medium" panose="02000000000000000000" pitchFamily="2" charset="0"/>
                <a:cs typeface="Roboto Medium" panose="02000000000000000000" pitchFamily="2" charset="0"/>
              </a:rPr>
              <a:t>Unit I: HTML &amp; CSS		       </a:t>
            </a:r>
          </a:p>
          <a:p>
            <a:pPr>
              <a:lnSpc>
                <a:spcPct val="107000"/>
              </a:lnSpc>
              <a:spcAft>
                <a:spcPts val="800"/>
              </a:spcAft>
            </a:pPr>
            <a:r>
              <a:rPr lang="en-IN" sz="2000" kern="100" dirty="0">
                <a:effectLst/>
                <a:latin typeface="Roboto Medium" panose="02000000000000000000" pitchFamily="2" charset="0"/>
                <a:ea typeface="Roboto Medium" panose="02000000000000000000" pitchFamily="2" charset="0"/>
                <a:cs typeface="Roboto Medium" panose="02000000000000000000" pitchFamily="2" charset="0"/>
              </a:rPr>
              <a:t>What is HTML and Where did it come from?,  HTML Syntax, Semantic Markup, Structure of HTML Documents, Quick Tour of HTML Elements, HTML5 Semantic Structure Elements, HTML Tables and Forms.</a:t>
            </a:r>
          </a:p>
          <a:p>
            <a:r>
              <a:rPr lang="en-IN" sz="2000" dirty="0">
                <a:effectLst/>
                <a:latin typeface="Roboto Medium" panose="02000000000000000000" pitchFamily="2" charset="0"/>
                <a:ea typeface="Roboto Medium" panose="02000000000000000000" pitchFamily="2" charset="0"/>
                <a:cs typeface="Roboto Medium" panose="02000000000000000000" pitchFamily="2" charset="0"/>
              </a:rPr>
              <a:t>Introduction to CSS: What is CSS, CSS Syntax, Location of Styles, Selectors, The Cascade: How Styles Interact, The Box Model, CSS Text, Styling</a:t>
            </a:r>
          </a:p>
          <a:p>
            <a:endParaRPr lang="en-IN" sz="2000" dirty="0">
              <a:effectLst/>
              <a:latin typeface="Roboto Medium" panose="02000000000000000000" pitchFamily="2" charset="0"/>
              <a:ea typeface="Roboto Medium" panose="02000000000000000000" pitchFamily="2" charset="0"/>
              <a:cs typeface="Roboto Medium" panose="02000000000000000000" pitchFamily="2" charset="0"/>
            </a:endParaRPr>
          </a:p>
          <a:p>
            <a:pPr>
              <a:lnSpc>
                <a:spcPct val="107000"/>
              </a:lnSpc>
              <a:spcAft>
                <a:spcPts val="800"/>
              </a:spcAft>
            </a:pPr>
            <a:r>
              <a:rPr lang="en-IN" sz="2000" b="1" dirty="0">
                <a:latin typeface="Roboto Medium" panose="02000000000000000000" pitchFamily="2" charset="0"/>
                <a:ea typeface="Roboto Medium" panose="02000000000000000000" pitchFamily="2" charset="0"/>
                <a:cs typeface="Roboto Medium" panose="02000000000000000000" pitchFamily="2" charset="0"/>
              </a:rPr>
              <a:t>Unit</a:t>
            </a:r>
            <a:r>
              <a:rPr lang="en-IN" sz="2000" kern="100" dirty="0">
                <a:effectLst/>
                <a:latin typeface="Roboto Medium" panose="02000000000000000000" pitchFamily="2" charset="0"/>
                <a:ea typeface="Roboto Medium" panose="02000000000000000000" pitchFamily="2" charset="0"/>
                <a:cs typeface="Roboto Medium" panose="02000000000000000000" pitchFamily="2" charset="0"/>
              </a:rPr>
              <a:t> II: </a:t>
            </a:r>
            <a:r>
              <a:rPr lang="en-IN" sz="2000" b="1" kern="100" dirty="0">
                <a:effectLst/>
                <a:latin typeface="Roboto Medium" panose="02000000000000000000" pitchFamily="2" charset="0"/>
                <a:ea typeface="Roboto Medium" panose="02000000000000000000" pitchFamily="2" charset="0"/>
                <a:cs typeface="Roboto Medium" panose="02000000000000000000" pitchFamily="2" charset="0"/>
              </a:rPr>
              <a:t>JAVASCRIPT</a:t>
            </a:r>
          </a:p>
          <a:p>
            <a:pPr>
              <a:lnSpc>
                <a:spcPct val="107000"/>
              </a:lnSpc>
              <a:spcAft>
                <a:spcPts val="800"/>
              </a:spcAft>
            </a:pPr>
            <a:r>
              <a:rPr lang="en-IN" sz="2000" kern="100" dirty="0">
                <a:effectLst/>
                <a:latin typeface="Roboto Medium" panose="02000000000000000000" pitchFamily="2" charset="0"/>
                <a:ea typeface="Roboto Medium" panose="02000000000000000000" pitchFamily="2" charset="0"/>
                <a:cs typeface="Roboto Medium" panose="02000000000000000000" pitchFamily="2" charset="0"/>
              </a:rPr>
              <a:t>Introduction to JavaScript: what is the JavaScript and benefits of the language, JavaScript language syntax, Variable declaration, Operators, Control Statements, Error Handling, Understanding arrays, Function Declaration. Built in Functions, Standard Date and Time Functions in java script.</a:t>
            </a: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Roboto Medium"/>
              <a:cs typeface="Times New Roman" panose="02020603050405020304" pitchFamily="18"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95469" y="374154"/>
            <a:ext cx="9843931" cy="440926"/>
          </a:xfrm>
        </p:spPr>
        <p:txBody>
          <a:bodyPr/>
          <a:lstStyle/>
          <a:p>
            <a:pPr algn="ctr"/>
            <a:r>
              <a:rPr lang="en-IN" sz="4400" b="1" dirty="0" err="1">
                <a:solidFill>
                  <a:schemeClr val="tx1"/>
                </a:solidFill>
              </a:rPr>
              <a:t>TypEs</a:t>
            </a:r>
            <a:r>
              <a:rPr lang="en-IN" sz="4400" b="1" dirty="0">
                <a:solidFill>
                  <a:schemeClr val="tx1"/>
                </a:solidFill>
              </a:rPr>
              <a:t> of CSS </a:t>
            </a:r>
            <a:r>
              <a:rPr lang="en-IN" sz="4400" b="1" dirty="0" err="1">
                <a:solidFill>
                  <a:schemeClr val="tx1"/>
                </a:solidFill>
              </a:rPr>
              <a:t>SelectorS</a:t>
            </a:r>
            <a:endParaRPr lang="en-IN" sz="4400" dirty="0">
              <a:solidFill>
                <a:schemeClr val="tx1"/>
              </a:solidFill>
            </a:endParaRPr>
          </a:p>
        </p:txBody>
      </p:sp>
      <p:sp>
        <p:nvSpPr>
          <p:cNvPr id="5" name="TextBox 4"/>
          <p:cNvSpPr txBox="1"/>
          <p:nvPr/>
        </p:nvSpPr>
        <p:spPr>
          <a:xfrm>
            <a:off x="1079500" y="1397000"/>
            <a:ext cx="10033000" cy="1075744"/>
          </a:xfrm>
          <a:prstGeom prst="rect">
            <a:avLst/>
          </a:prstGeom>
          <a:noFill/>
        </p:spPr>
        <p:txBody>
          <a:bodyPr wrap="square" rtlCol="0">
            <a:spAutoFit/>
          </a:bodyPr>
          <a:lstStyle/>
          <a:p>
            <a:pPr>
              <a:lnSpc>
                <a:spcPct val="150000"/>
              </a:lnSpc>
            </a:pPr>
            <a:endParaRPr lang="en-IN" sz="2000" dirty="0">
              <a:solidFill>
                <a:schemeClr val="accent6">
                  <a:lumMod val="75000"/>
                </a:schemeClr>
              </a:solidFill>
              <a:latin typeface="Arial" pitchFamily="34" charset="0"/>
              <a:cs typeface="Arial" pitchFamily="34" charset="0"/>
            </a:endParaRPr>
          </a:p>
          <a:p>
            <a:pPr lvl="0">
              <a:lnSpc>
                <a:spcPct val="200000"/>
              </a:lnSpc>
            </a:pPr>
            <a:endParaRPr lang="en-IN" sz="2000" dirty="0">
              <a:solidFill>
                <a:srgbClr val="FF0000"/>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914400" y="1066800"/>
            <a:ext cx="11112499" cy="4993675"/>
          </a:xfrm>
          <a:prstGeom prst="rect">
            <a:avLst/>
          </a:prstGeom>
          <a:noFill/>
        </p:spPr>
        <p:txBody>
          <a:bodyPr wrap="square" rtlCol="0">
            <a:spAutoFit/>
          </a:bodyPr>
          <a:lstStyle/>
          <a:p>
            <a:pPr lvl="0">
              <a:lnSpc>
                <a:spcPct val="150000"/>
              </a:lnSpc>
            </a:pPr>
            <a:r>
              <a:rPr lang="en-IN" sz="2417" b="1" dirty="0">
                <a:latin typeface="Roboto Medium"/>
                <a:cs typeface="Arial" pitchFamily="34" charset="0"/>
              </a:rPr>
              <a:t>3. Generic Selectors:</a:t>
            </a:r>
          </a:p>
          <a:p>
            <a:pPr marL="300290">
              <a:lnSpc>
                <a:spcPct val="150000"/>
              </a:lnSpc>
            </a:pPr>
            <a:r>
              <a:rPr lang="en-IN" sz="2417" dirty="0">
                <a:latin typeface="Roboto Medium"/>
                <a:cs typeface="Arial" pitchFamily="34" charset="0"/>
              </a:rPr>
              <a:t> Applies to the content of more than one kind of tag</a:t>
            </a:r>
          </a:p>
          <a:p>
            <a:pPr>
              <a:lnSpc>
                <a:spcPct val="115000"/>
              </a:lnSpc>
              <a:spcBef>
                <a:spcPts val="625"/>
              </a:spcBef>
              <a:spcAft>
                <a:spcPts val="625"/>
              </a:spcAft>
            </a:pPr>
            <a:r>
              <a:rPr lang="en-IN" sz="2417" dirty="0">
                <a:latin typeface="Roboto Medium"/>
                <a:ea typeface="Times New Roman"/>
                <a:cs typeface="Times New Roman"/>
              </a:rPr>
              <a:t>Example </a:t>
            </a:r>
          </a:p>
          <a:p>
            <a:pPr>
              <a:lnSpc>
                <a:spcPct val="115000"/>
              </a:lnSpc>
              <a:spcBef>
                <a:spcPts val="625"/>
              </a:spcBef>
              <a:spcAft>
                <a:spcPts val="625"/>
              </a:spcAft>
            </a:pPr>
            <a:r>
              <a:rPr lang="en-IN" sz="2417" dirty="0">
                <a:latin typeface="Roboto Medium"/>
                <a:ea typeface="Calibri"/>
                <a:cs typeface="Times New Roman"/>
              </a:rPr>
              <a:t>.sale {property-value list} </a:t>
            </a:r>
          </a:p>
          <a:p>
            <a:pPr>
              <a:lnSpc>
                <a:spcPct val="115000"/>
              </a:lnSpc>
              <a:spcBef>
                <a:spcPts val="625"/>
              </a:spcBef>
              <a:spcAft>
                <a:spcPts val="625"/>
              </a:spcAft>
            </a:pPr>
            <a:r>
              <a:rPr lang="en-IN" sz="2417" dirty="0">
                <a:latin typeface="Roboto Medium"/>
                <a:ea typeface="Times New Roman"/>
                <a:cs typeface="Times New Roman"/>
              </a:rPr>
              <a:t>Example </a:t>
            </a:r>
          </a:p>
          <a:p>
            <a:pPr>
              <a:lnSpc>
                <a:spcPct val="115000"/>
              </a:lnSpc>
              <a:spcBef>
                <a:spcPts val="625"/>
              </a:spcBef>
              <a:spcAft>
                <a:spcPts val="625"/>
              </a:spcAft>
            </a:pPr>
            <a:r>
              <a:rPr lang="en-IN" sz="2417" dirty="0">
                <a:latin typeface="Roboto Medium"/>
                <a:ea typeface="Calibri"/>
                <a:cs typeface="Times New Roman"/>
              </a:rPr>
              <a:t>&lt;h3 class=“sale”&gt;</a:t>
            </a:r>
          </a:p>
          <a:p>
            <a:pPr>
              <a:lnSpc>
                <a:spcPct val="115000"/>
              </a:lnSpc>
              <a:spcBef>
                <a:spcPts val="625"/>
              </a:spcBef>
              <a:spcAft>
                <a:spcPts val="625"/>
              </a:spcAft>
            </a:pPr>
            <a:r>
              <a:rPr lang="en-IN" sz="2417" dirty="0">
                <a:latin typeface="Roboto Medium"/>
                <a:ea typeface="Calibri"/>
                <a:cs typeface="Times New Roman"/>
              </a:rPr>
              <a:t>&lt;p class = “sale”&gt;</a:t>
            </a:r>
          </a:p>
          <a:p>
            <a:pPr>
              <a:lnSpc>
                <a:spcPct val="115000"/>
              </a:lnSpc>
              <a:spcBef>
                <a:spcPts val="625"/>
              </a:spcBef>
              <a:spcAft>
                <a:spcPts val="625"/>
              </a:spcAft>
            </a:pPr>
            <a:endParaRPr lang="en-IN" sz="2333" dirty="0">
              <a:solidFill>
                <a:srgbClr val="0070C0"/>
              </a:solidFill>
              <a:latin typeface="Segoe UI"/>
              <a:ea typeface="Calibri"/>
              <a:cs typeface="Times New Roman"/>
            </a:endParaRPr>
          </a:p>
          <a:p>
            <a:pPr marL="300290">
              <a:lnSpc>
                <a:spcPct val="150000"/>
              </a:lnSpc>
            </a:pPr>
            <a:endParaRPr lang="en-US" sz="1500" dirty="0"/>
          </a:p>
        </p:txBody>
      </p:sp>
    </p:spTree>
    <p:extLst>
      <p:ext uri="{BB962C8B-B14F-4D97-AF65-F5344CB8AC3E}">
        <p14:creationId xmlns:p14="http://schemas.microsoft.com/office/powerpoint/2010/main" val="14730283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95469" y="374154"/>
            <a:ext cx="9843931" cy="440926"/>
          </a:xfrm>
        </p:spPr>
        <p:txBody>
          <a:bodyPr/>
          <a:lstStyle/>
          <a:p>
            <a:pPr algn="ctr"/>
            <a:r>
              <a:rPr lang="en-IN" sz="4400" b="1" dirty="0" err="1">
                <a:solidFill>
                  <a:schemeClr val="tx1"/>
                </a:solidFill>
              </a:rPr>
              <a:t>TypEs</a:t>
            </a:r>
            <a:r>
              <a:rPr lang="en-IN" sz="4400" b="1" dirty="0">
                <a:solidFill>
                  <a:schemeClr val="tx1"/>
                </a:solidFill>
              </a:rPr>
              <a:t> of CSS </a:t>
            </a:r>
            <a:r>
              <a:rPr lang="en-IN" sz="4400" b="1" dirty="0" err="1">
                <a:solidFill>
                  <a:schemeClr val="tx1"/>
                </a:solidFill>
              </a:rPr>
              <a:t>SelectorS</a:t>
            </a:r>
            <a:endParaRPr lang="en-IN" sz="4400" dirty="0">
              <a:solidFill>
                <a:schemeClr val="tx1"/>
              </a:solidFill>
            </a:endParaRPr>
          </a:p>
        </p:txBody>
      </p:sp>
      <p:sp>
        <p:nvSpPr>
          <p:cNvPr id="5" name="TextBox 4"/>
          <p:cNvSpPr txBox="1"/>
          <p:nvPr/>
        </p:nvSpPr>
        <p:spPr>
          <a:xfrm>
            <a:off x="1079500" y="1397000"/>
            <a:ext cx="10033000" cy="1075744"/>
          </a:xfrm>
          <a:prstGeom prst="rect">
            <a:avLst/>
          </a:prstGeom>
          <a:noFill/>
        </p:spPr>
        <p:txBody>
          <a:bodyPr wrap="square" rtlCol="0">
            <a:spAutoFit/>
          </a:bodyPr>
          <a:lstStyle/>
          <a:p>
            <a:pPr>
              <a:lnSpc>
                <a:spcPct val="150000"/>
              </a:lnSpc>
            </a:pPr>
            <a:endParaRPr lang="en-IN" sz="2000" dirty="0">
              <a:solidFill>
                <a:schemeClr val="accent6">
                  <a:lumMod val="75000"/>
                </a:schemeClr>
              </a:solidFill>
              <a:latin typeface="Arial" pitchFamily="34" charset="0"/>
              <a:cs typeface="Arial" pitchFamily="34" charset="0"/>
            </a:endParaRPr>
          </a:p>
          <a:p>
            <a:pPr lvl="0">
              <a:lnSpc>
                <a:spcPct val="200000"/>
              </a:lnSpc>
            </a:pPr>
            <a:endParaRPr lang="en-IN" sz="2000" dirty="0">
              <a:solidFill>
                <a:srgbClr val="FF0000"/>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595469" y="1227371"/>
            <a:ext cx="11112499" cy="4403257"/>
          </a:xfrm>
          <a:prstGeom prst="rect">
            <a:avLst/>
          </a:prstGeom>
          <a:noFill/>
        </p:spPr>
        <p:txBody>
          <a:bodyPr wrap="square" rtlCol="0">
            <a:spAutoFit/>
          </a:bodyPr>
          <a:lstStyle/>
          <a:p>
            <a:pPr lvl="0">
              <a:lnSpc>
                <a:spcPct val="150000"/>
              </a:lnSpc>
            </a:pPr>
            <a:r>
              <a:rPr lang="en-IN" sz="2417" b="1" dirty="0">
                <a:latin typeface="Roboto Medium"/>
                <a:cs typeface="Arial" pitchFamily="34" charset="0"/>
              </a:rPr>
              <a:t>4. id Selector:</a:t>
            </a:r>
          </a:p>
          <a:p>
            <a:pPr marL="757490" lvl="1">
              <a:lnSpc>
                <a:spcPct val="150000"/>
              </a:lnSpc>
            </a:pPr>
            <a:r>
              <a:rPr lang="en-IN" sz="2417" dirty="0">
                <a:latin typeface="Roboto Medium"/>
                <a:cs typeface="Arial" pitchFamily="34" charset="0"/>
              </a:rPr>
              <a:t> Allows the application of a style to one specific element</a:t>
            </a:r>
          </a:p>
          <a:p>
            <a:pPr lvl="1">
              <a:lnSpc>
                <a:spcPct val="115000"/>
              </a:lnSpc>
              <a:spcBef>
                <a:spcPts val="625"/>
              </a:spcBef>
              <a:spcAft>
                <a:spcPts val="625"/>
              </a:spcAft>
            </a:pPr>
            <a:r>
              <a:rPr lang="en-IN" sz="2417" dirty="0">
                <a:latin typeface="Roboto Medium"/>
                <a:ea typeface="Times New Roman"/>
                <a:cs typeface="Times New Roman"/>
              </a:rPr>
              <a:t>General Form: </a:t>
            </a:r>
          </a:p>
          <a:p>
            <a:pPr lvl="1">
              <a:lnSpc>
                <a:spcPct val="115000"/>
              </a:lnSpc>
              <a:spcBef>
                <a:spcPts val="625"/>
              </a:spcBef>
              <a:spcAft>
                <a:spcPts val="625"/>
              </a:spcAft>
            </a:pPr>
            <a:r>
              <a:rPr lang="en-IN" sz="2417" dirty="0">
                <a:latin typeface="Roboto Medium"/>
                <a:ea typeface="Calibri"/>
                <a:cs typeface="Times New Roman"/>
              </a:rPr>
              <a:t>#specific-id {property-value list;}</a:t>
            </a:r>
          </a:p>
          <a:p>
            <a:pPr>
              <a:lnSpc>
                <a:spcPct val="115000"/>
              </a:lnSpc>
              <a:spcBef>
                <a:spcPts val="625"/>
              </a:spcBef>
              <a:spcAft>
                <a:spcPts val="625"/>
              </a:spcAft>
            </a:pPr>
            <a:r>
              <a:rPr lang="en-IN" sz="2417" dirty="0">
                <a:latin typeface="Roboto Medium"/>
                <a:ea typeface="Times New Roman"/>
                <a:cs typeface="Times New Roman"/>
              </a:rPr>
              <a:t>Example:</a:t>
            </a:r>
          </a:p>
          <a:p>
            <a:pPr>
              <a:lnSpc>
                <a:spcPct val="115000"/>
              </a:lnSpc>
              <a:spcBef>
                <a:spcPts val="625"/>
              </a:spcBef>
              <a:spcAft>
                <a:spcPts val="625"/>
              </a:spcAft>
            </a:pPr>
            <a:r>
              <a:rPr lang="en-IN" sz="2417" dirty="0">
                <a:latin typeface="Roboto Medium"/>
                <a:ea typeface="Calibri"/>
                <a:cs typeface="Times New Roman"/>
              </a:rPr>
              <a:t>#id1 {font-size:20;}</a:t>
            </a:r>
          </a:p>
          <a:p>
            <a:pPr marL="300290">
              <a:lnSpc>
                <a:spcPct val="150000"/>
              </a:lnSpc>
            </a:pPr>
            <a:r>
              <a:rPr lang="en-IN" sz="2417" dirty="0">
                <a:latin typeface="Roboto Medium"/>
                <a:ea typeface="Calibri"/>
                <a:cs typeface="Times New Roman"/>
              </a:rPr>
              <a:t>&lt;h2 id=“id1”&gt; Test id selector&lt;/h2&gt;</a:t>
            </a:r>
          </a:p>
          <a:p>
            <a:pPr marL="300290">
              <a:lnSpc>
                <a:spcPct val="150000"/>
              </a:lnSpc>
            </a:pPr>
            <a:endParaRPr lang="en-US" sz="1500" dirty="0"/>
          </a:p>
        </p:txBody>
      </p:sp>
    </p:spTree>
    <p:extLst>
      <p:ext uri="{BB962C8B-B14F-4D97-AF65-F5344CB8AC3E}">
        <p14:creationId xmlns:p14="http://schemas.microsoft.com/office/powerpoint/2010/main" val="11108566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95469" y="374154"/>
            <a:ext cx="9920131" cy="440926"/>
          </a:xfrm>
        </p:spPr>
        <p:txBody>
          <a:bodyPr/>
          <a:lstStyle/>
          <a:p>
            <a:pPr algn="ctr"/>
            <a:r>
              <a:rPr lang="en-IN" sz="4400" b="1" dirty="0" err="1">
                <a:solidFill>
                  <a:schemeClr val="tx1"/>
                </a:solidFill>
              </a:rPr>
              <a:t>TypEs</a:t>
            </a:r>
            <a:r>
              <a:rPr lang="en-IN" sz="4400" b="1" dirty="0">
                <a:solidFill>
                  <a:schemeClr val="tx1"/>
                </a:solidFill>
              </a:rPr>
              <a:t> of CSS </a:t>
            </a:r>
            <a:r>
              <a:rPr lang="en-IN" sz="4400" b="1" dirty="0" err="1">
                <a:solidFill>
                  <a:schemeClr val="tx1"/>
                </a:solidFill>
              </a:rPr>
              <a:t>SelectorS</a:t>
            </a:r>
            <a:endParaRPr lang="en-IN" sz="4400" dirty="0">
              <a:solidFill>
                <a:schemeClr val="tx1"/>
              </a:solidFill>
            </a:endParaRPr>
          </a:p>
        </p:txBody>
      </p:sp>
      <p:sp>
        <p:nvSpPr>
          <p:cNvPr id="3" name="TextBox 2"/>
          <p:cNvSpPr txBox="1"/>
          <p:nvPr/>
        </p:nvSpPr>
        <p:spPr>
          <a:xfrm>
            <a:off x="762000" y="1219200"/>
            <a:ext cx="9334499" cy="3797963"/>
          </a:xfrm>
          <a:prstGeom prst="rect">
            <a:avLst/>
          </a:prstGeom>
          <a:noFill/>
        </p:spPr>
        <p:txBody>
          <a:bodyPr wrap="square" rtlCol="0">
            <a:spAutoFit/>
          </a:bodyPr>
          <a:lstStyle/>
          <a:p>
            <a:pPr lvl="0">
              <a:lnSpc>
                <a:spcPct val="150000"/>
              </a:lnSpc>
            </a:pPr>
            <a:r>
              <a:rPr lang="en-IN" sz="2417" b="1" dirty="0">
                <a:latin typeface="Roboto Medium"/>
                <a:cs typeface="Arial" pitchFamily="34" charset="0"/>
              </a:rPr>
              <a:t>5. Universal Selector:</a:t>
            </a:r>
          </a:p>
          <a:p>
            <a:pPr lvl="0">
              <a:lnSpc>
                <a:spcPct val="150000"/>
              </a:lnSpc>
            </a:pPr>
            <a:endParaRPr lang="en-IN" sz="2417" b="1" dirty="0">
              <a:latin typeface="Roboto Medium"/>
              <a:cs typeface="Arial" pitchFamily="34" charset="0"/>
            </a:endParaRPr>
          </a:p>
          <a:p>
            <a:pPr marL="300290">
              <a:lnSpc>
                <a:spcPct val="150000"/>
              </a:lnSpc>
            </a:pPr>
            <a:r>
              <a:rPr lang="en-IN" sz="2417" dirty="0">
                <a:latin typeface="Roboto Medium"/>
                <a:cs typeface="Arial" pitchFamily="34" charset="0"/>
              </a:rPr>
              <a:t> Applies its style to all elements in the document</a:t>
            </a:r>
          </a:p>
          <a:p>
            <a:pPr>
              <a:lnSpc>
                <a:spcPct val="115000"/>
              </a:lnSpc>
              <a:spcBef>
                <a:spcPts val="625"/>
              </a:spcBef>
              <a:spcAft>
                <a:spcPts val="625"/>
              </a:spcAft>
            </a:pPr>
            <a:r>
              <a:rPr lang="en-IN" sz="2417" dirty="0">
                <a:latin typeface="Roboto Medium"/>
                <a:ea typeface="Times New Roman"/>
                <a:cs typeface="Times New Roman"/>
              </a:rPr>
              <a:t>Example:</a:t>
            </a:r>
          </a:p>
          <a:p>
            <a:pPr>
              <a:lnSpc>
                <a:spcPct val="115000"/>
              </a:lnSpc>
              <a:spcBef>
                <a:spcPts val="625"/>
              </a:spcBef>
              <a:spcAft>
                <a:spcPts val="625"/>
              </a:spcAft>
            </a:pPr>
            <a:r>
              <a:rPr lang="en-IN" sz="2417" dirty="0">
                <a:latin typeface="Roboto Medium"/>
                <a:ea typeface="Calibri"/>
                <a:cs typeface="Times New Roman"/>
              </a:rPr>
              <a:t>* {</a:t>
            </a:r>
            <a:r>
              <a:rPr lang="en-IN" sz="2417" dirty="0" err="1">
                <a:latin typeface="Roboto Medium"/>
                <a:ea typeface="Calibri"/>
                <a:cs typeface="Times New Roman"/>
              </a:rPr>
              <a:t>color:red</a:t>
            </a:r>
            <a:r>
              <a:rPr lang="en-IN" sz="2417" dirty="0">
                <a:latin typeface="Roboto Medium"/>
                <a:ea typeface="Calibri"/>
                <a:cs typeface="Times New Roman"/>
              </a:rPr>
              <a:t>;}</a:t>
            </a:r>
          </a:p>
          <a:p>
            <a:pPr marL="300290">
              <a:lnSpc>
                <a:spcPct val="150000"/>
              </a:lnSpc>
            </a:pPr>
            <a:r>
              <a:rPr lang="en-IN" sz="2417" dirty="0">
                <a:latin typeface="Roboto Medium"/>
                <a:cs typeface="Arial" pitchFamily="34" charset="0"/>
              </a:rPr>
              <a:t> </a:t>
            </a:r>
          </a:p>
          <a:p>
            <a:pPr lvl="0">
              <a:lnSpc>
                <a:spcPct val="150000"/>
              </a:lnSpc>
            </a:pPr>
            <a:endParaRPr lang="en-US" sz="1500" dirty="0"/>
          </a:p>
        </p:txBody>
      </p:sp>
    </p:spTree>
    <p:extLst>
      <p:ext uri="{BB962C8B-B14F-4D97-AF65-F5344CB8AC3E}">
        <p14:creationId xmlns:p14="http://schemas.microsoft.com/office/powerpoint/2010/main" val="8379429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95469" y="374154"/>
            <a:ext cx="9158131" cy="440926"/>
          </a:xfrm>
        </p:spPr>
        <p:txBody>
          <a:bodyPr/>
          <a:lstStyle/>
          <a:p>
            <a:pPr algn="ctr"/>
            <a:r>
              <a:rPr lang="en-IN" sz="4400" b="1" dirty="0">
                <a:solidFill>
                  <a:schemeClr val="tx1"/>
                </a:solidFill>
              </a:rPr>
              <a:t>Property Value Forms</a:t>
            </a:r>
          </a:p>
        </p:txBody>
      </p:sp>
      <p:sp>
        <p:nvSpPr>
          <p:cNvPr id="5" name="TextBox 4"/>
          <p:cNvSpPr txBox="1"/>
          <p:nvPr/>
        </p:nvSpPr>
        <p:spPr>
          <a:xfrm>
            <a:off x="1079500" y="1397000"/>
            <a:ext cx="10033000" cy="1075744"/>
          </a:xfrm>
          <a:prstGeom prst="rect">
            <a:avLst/>
          </a:prstGeom>
          <a:noFill/>
        </p:spPr>
        <p:txBody>
          <a:bodyPr wrap="square" rtlCol="0">
            <a:spAutoFit/>
          </a:bodyPr>
          <a:lstStyle/>
          <a:p>
            <a:pPr>
              <a:lnSpc>
                <a:spcPct val="150000"/>
              </a:lnSpc>
            </a:pPr>
            <a:endParaRPr lang="en-IN" sz="2000" dirty="0">
              <a:solidFill>
                <a:schemeClr val="accent6">
                  <a:lumMod val="75000"/>
                </a:schemeClr>
              </a:solidFill>
              <a:latin typeface="Arial" pitchFamily="34" charset="0"/>
              <a:cs typeface="Arial" pitchFamily="34" charset="0"/>
            </a:endParaRPr>
          </a:p>
          <a:p>
            <a:pPr lvl="0">
              <a:lnSpc>
                <a:spcPct val="200000"/>
              </a:lnSpc>
            </a:pPr>
            <a:endParaRPr lang="en-IN" sz="2000" dirty="0">
              <a:solidFill>
                <a:srgbClr val="FF0000"/>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990600" y="1219200"/>
            <a:ext cx="9715499" cy="4866589"/>
          </a:xfrm>
          <a:prstGeom prst="rect">
            <a:avLst/>
          </a:prstGeom>
          <a:noFill/>
        </p:spPr>
        <p:txBody>
          <a:bodyPr wrap="square" rtlCol="0">
            <a:spAutoFit/>
          </a:bodyPr>
          <a:lstStyle/>
          <a:p>
            <a:pPr lvl="0">
              <a:lnSpc>
                <a:spcPct val="150000"/>
              </a:lnSpc>
            </a:pPr>
            <a:r>
              <a:rPr lang="en-IN" sz="2417" dirty="0">
                <a:latin typeface="Roboto Medium"/>
                <a:cs typeface="Arial" pitchFamily="34" charset="0"/>
              </a:rPr>
              <a:t>CSS1 includes 60 different properties in seven categories:</a:t>
            </a:r>
          </a:p>
          <a:p>
            <a:pPr marL="428608" indent="-428608">
              <a:lnSpc>
                <a:spcPct val="150000"/>
              </a:lnSpc>
              <a:buAutoNum type="romanLcPeriod"/>
            </a:pPr>
            <a:r>
              <a:rPr lang="en-IN" sz="2417" dirty="0">
                <a:latin typeface="Roboto Medium"/>
                <a:cs typeface="Arial" pitchFamily="34" charset="0"/>
              </a:rPr>
              <a:t>Fonts</a:t>
            </a:r>
          </a:p>
          <a:p>
            <a:pPr marL="428608" indent="-428608">
              <a:lnSpc>
                <a:spcPct val="150000"/>
              </a:lnSpc>
              <a:buAutoNum type="romanLcPeriod"/>
            </a:pPr>
            <a:r>
              <a:rPr lang="en-IN" sz="2417" dirty="0">
                <a:latin typeface="Roboto Medium"/>
                <a:cs typeface="Arial" pitchFamily="34" charset="0"/>
              </a:rPr>
              <a:t>Lists</a:t>
            </a:r>
          </a:p>
          <a:p>
            <a:pPr marL="428608" indent="-428608">
              <a:lnSpc>
                <a:spcPct val="150000"/>
              </a:lnSpc>
              <a:buAutoNum type="romanLcPeriod"/>
            </a:pPr>
            <a:r>
              <a:rPr lang="en-IN" sz="2417" dirty="0">
                <a:latin typeface="Roboto Medium"/>
                <a:cs typeface="Arial" pitchFamily="34" charset="0"/>
              </a:rPr>
              <a:t>Alignment of text</a:t>
            </a:r>
          </a:p>
          <a:p>
            <a:pPr marL="428608" indent="-428608">
              <a:lnSpc>
                <a:spcPct val="150000"/>
              </a:lnSpc>
              <a:buAutoNum type="romanLcPeriod"/>
            </a:pPr>
            <a:r>
              <a:rPr lang="en-IN" sz="2417" dirty="0">
                <a:latin typeface="Roboto Medium"/>
                <a:cs typeface="Arial" pitchFamily="34" charset="0"/>
              </a:rPr>
              <a:t>Margins</a:t>
            </a:r>
          </a:p>
          <a:p>
            <a:pPr marL="428608" indent="-428608">
              <a:lnSpc>
                <a:spcPct val="150000"/>
              </a:lnSpc>
              <a:buAutoNum type="romanLcPeriod"/>
            </a:pPr>
            <a:r>
              <a:rPr lang="en-IN" sz="2417" dirty="0" err="1">
                <a:latin typeface="Roboto Medium"/>
                <a:cs typeface="Arial" pitchFamily="34" charset="0"/>
              </a:rPr>
              <a:t>Colors</a:t>
            </a:r>
            <a:endParaRPr lang="en-IN" sz="2417" dirty="0">
              <a:latin typeface="Roboto Medium"/>
              <a:cs typeface="Arial" pitchFamily="34" charset="0"/>
            </a:endParaRPr>
          </a:p>
          <a:p>
            <a:pPr marL="428608" indent="-428608">
              <a:lnSpc>
                <a:spcPct val="150000"/>
              </a:lnSpc>
              <a:buAutoNum type="romanLcPeriod"/>
            </a:pPr>
            <a:r>
              <a:rPr lang="en-IN" sz="2417" dirty="0">
                <a:latin typeface="Roboto Medium"/>
                <a:cs typeface="Arial" pitchFamily="34" charset="0"/>
              </a:rPr>
              <a:t>Backgrounds and</a:t>
            </a:r>
          </a:p>
          <a:p>
            <a:pPr marL="428608" indent="-428608">
              <a:lnSpc>
                <a:spcPct val="150000"/>
              </a:lnSpc>
              <a:buAutoNum type="romanLcPeriod"/>
            </a:pPr>
            <a:r>
              <a:rPr lang="en-IN" sz="2417" dirty="0">
                <a:latin typeface="Roboto Medium"/>
                <a:cs typeface="Arial" pitchFamily="34" charset="0"/>
              </a:rPr>
              <a:t>Borders</a:t>
            </a:r>
          </a:p>
          <a:p>
            <a:pPr lvl="0">
              <a:lnSpc>
                <a:spcPct val="150000"/>
              </a:lnSpc>
            </a:pPr>
            <a:endParaRPr lang="en-US" sz="1500" dirty="0"/>
          </a:p>
        </p:txBody>
      </p:sp>
    </p:spTree>
    <p:extLst>
      <p:ext uri="{BB962C8B-B14F-4D97-AF65-F5344CB8AC3E}">
        <p14:creationId xmlns:p14="http://schemas.microsoft.com/office/powerpoint/2010/main" val="32938989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95469" y="374154"/>
            <a:ext cx="8624731" cy="440926"/>
          </a:xfrm>
        </p:spPr>
        <p:txBody>
          <a:bodyPr/>
          <a:lstStyle/>
          <a:p>
            <a:pPr algn="ctr"/>
            <a:r>
              <a:rPr lang="en-IN" sz="4400" dirty="0">
                <a:solidFill>
                  <a:schemeClr val="tx1"/>
                </a:solidFill>
              </a:rPr>
              <a:t>Property Value Forms</a:t>
            </a:r>
          </a:p>
        </p:txBody>
      </p:sp>
      <p:sp>
        <p:nvSpPr>
          <p:cNvPr id="5" name="TextBox 4"/>
          <p:cNvSpPr txBox="1"/>
          <p:nvPr/>
        </p:nvSpPr>
        <p:spPr>
          <a:xfrm>
            <a:off x="1079500" y="1397000"/>
            <a:ext cx="10033000" cy="1075744"/>
          </a:xfrm>
          <a:prstGeom prst="rect">
            <a:avLst/>
          </a:prstGeom>
          <a:noFill/>
        </p:spPr>
        <p:txBody>
          <a:bodyPr wrap="square" rtlCol="0">
            <a:spAutoFit/>
          </a:bodyPr>
          <a:lstStyle/>
          <a:p>
            <a:pPr>
              <a:lnSpc>
                <a:spcPct val="150000"/>
              </a:lnSpc>
            </a:pPr>
            <a:endParaRPr lang="en-IN" sz="2000" dirty="0">
              <a:solidFill>
                <a:schemeClr val="accent6">
                  <a:lumMod val="75000"/>
                </a:schemeClr>
              </a:solidFill>
              <a:latin typeface="Arial" pitchFamily="34" charset="0"/>
              <a:cs typeface="Arial" pitchFamily="34" charset="0"/>
            </a:endParaRPr>
          </a:p>
          <a:p>
            <a:pPr lvl="0">
              <a:lnSpc>
                <a:spcPct val="200000"/>
              </a:lnSpc>
            </a:pPr>
            <a:endParaRPr lang="en-IN" sz="2000" dirty="0">
              <a:solidFill>
                <a:srgbClr val="FF0000"/>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539750" y="1143000"/>
            <a:ext cx="11112499" cy="4847161"/>
          </a:xfrm>
          <a:prstGeom prst="rect">
            <a:avLst/>
          </a:prstGeom>
          <a:noFill/>
        </p:spPr>
        <p:txBody>
          <a:bodyPr wrap="square" rtlCol="0">
            <a:spAutoFit/>
          </a:bodyPr>
          <a:lstStyle/>
          <a:p>
            <a:pPr lvl="0">
              <a:lnSpc>
                <a:spcPct val="150000"/>
              </a:lnSpc>
            </a:pPr>
            <a:endParaRPr lang="en-IN" sz="2333" dirty="0">
              <a:solidFill>
                <a:srgbClr val="00B050"/>
              </a:solidFill>
              <a:latin typeface="Arial" pitchFamily="34" charset="0"/>
              <a:cs typeface="Arial" pitchFamily="34" charset="0"/>
            </a:endParaRPr>
          </a:p>
          <a:p>
            <a:pPr lvl="0">
              <a:lnSpc>
                <a:spcPct val="150000"/>
              </a:lnSpc>
            </a:pPr>
            <a:r>
              <a:rPr lang="en-IN" sz="2417" dirty="0">
                <a:latin typeface="Roboto Medium"/>
                <a:cs typeface="Arial" pitchFamily="34" charset="0"/>
              </a:rPr>
              <a:t>Property values can appear in number of forms:</a:t>
            </a:r>
          </a:p>
          <a:p>
            <a:pPr marL="428608" indent="-428608">
              <a:lnSpc>
                <a:spcPct val="150000"/>
              </a:lnSpc>
              <a:buAutoNum type="romanLcPeriod"/>
            </a:pPr>
            <a:r>
              <a:rPr lang="en-IN" sz="2417" dirty="0">
                <a:latin typeface="Roboto Medium"/>
                <a:cs typeface="Arial" pitchFamily="34" charset="0"/>
              </a:rPr>
              <a:t>Keyword ( large, medium, small - predefined)</a:t>
            </a:r>
          </a:p>
          <a:p>
            <a:pPr marL="428608" indent="-428608">
              <a:lnSpc>
                <a:spcPct val="150000"/>
              </a:lnSpc>
              <a:buAutoNum type="romanLcPeriod"/>
            </a:pPr>
            <a:r>
              <a:rPr lang="en-IN" sz="2417" dirty="0">
                <a:latin typeface="Roboto Medium"/>
                <a:cs typeface="Arial" pitchFamily="34" charset="0"/>
              </a:rPr>
              <a:t>Number Values(integer, sequence of digits, +/-)</a:t>
            </a:r>
          </a:p>
          <a:p>
            <a:pPr marL="428608" indent="-428608">
              <a:lnSpc>
                <a:spcPct val="150000"/>
              </a:lnSpc>
              <a:buAutoNum type="romanLcPeriod"/>
            </a:pPr>
            <a:r>
              <a:rPr lang="en-IN" sz="2417" dirty="0">
                <a:latin typeface="Roboto Medium"/>
                <a:cs typeface="Arial" pitchFamily="34" charset="0"/>
              </a:rPr>
              <a:t>Length Values(cm , </a:t>
            </a:r>
            <a:r>
              <a:rPr lang="en-IN" sz="2417" dirty="0" err="1">
                <a:latin typeface="Roboto Medium"/>
                <a:cs typeface="Arial" pitchFamily="34" charset="0"/>
              </a:rPr>
              <a:t>px</a:t>
            </a:r>
            <a:r>
              <a:rPr lang="en-IN" sz="2417" dirty="0">
                <a:latin typeface="Roboto Medium"/>
                <a:cs typeface="Arial" pitchFamily="34" charset="0"/>
              </a:rPr>
              <a:t> , in , mm)</a:t>
            </a:r>
          </a:p>
          <a:p>
            <a:pPr marL="428608" indent="-428608">
              <a:lnSpc>
                <a:spcPct val="150000"/>
              </a:lnSpc>
              <a:buAutoNum type="romanLcPeriod"/>
            </a:pPr>
            <a:r>
              <a:rPr lang="en-IN" sz="2417" dirty="0">
                <a:latin typeface="Roboto Medium"/>
                <a:cs typeface="Arial" pitchFamily="34" charset="0"/>
              </a:rPr>
              <a:t>Percentage(%, +/-)</a:t>
            </a:r>
          </a:p>
          <a:p>
            <a:pPr marL="428608" indent="-428608">
              <a:lnSpc>
                <a:spcPct val="150000"/>
              </a:lnSpc>
              <a:buAutoNum type="romanLcPeriod"/>
            </a:pPr>
            <a:r>
              <a:rPr lang="en-IN" sz="2417" dirty="0" err="1">
                <a:latin typeface="Roboto Medium"/>
                <a:cs typeface="Arial" pitchFamily="34" charset="0"/>
              </a:rPr>
              <a:t>Color</a:t>
            </a:r>
            <a:r>
              <a:rPr lang="en-IN" sz="2417" dirty="0">
                <a:latin typeface="Roboto Medium"/>
                <a:cs typeface="Arial" pitchFamily="34" charset="0"/>
              </a:rPr>
              <a:t> Property values(</a:t>
            </a:r>
            <a:r>
              <a:rPr lang="en-IN" sz="2417" dirty="0" err="1">
                <a:latin typeface="Roboto Medium"/>
                <a:cs typeface="Arial" pitchFamily="34" charset="0"/>
              </a:rPr>
              <a:t>color</a:t>
            </a:r>
            <a:r>
              <a:rPr lang="en-IN" sz="2417" dirty="0">
                <a:latin typeface="Roboto Medium"/>
                <a:cs typeface="Arial" pitchFamily="34" charset="0"/>
              </a:rPr>
              <a:t> names, 6 digit hex number, RGB(255,466,242) decimal value or percentages)</a:t>
            </a:r>
          </a:p>
          <a:p>
            <a:pPr lvl="0">
              <a:lnSpc>
                <a:spcPct val="150000"/>
              </a:lnSpc>
            </a:pPr>
            <a:endParaRPr lang="en-US" sz="1500" dirty="0"/>
          </a:p>
        </p:txBody>
      </p:sp>
    </p:spTree>
    <p:extLst>
      <p:ext uri="{BB962C8B-B14F-4D97-AF65-F5344CB8AC3E}">
        <p14:creationId xmlns:p14="http://schemas.microsoft.com/office/powerpoint/2010/main" val="14363603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95469" y="374154"/>
            <a:ext cx="9767731" cy="440926"/>
          </a:xfrm>
        </p:spPr>
        <p:txBody>
          <a:bodyPr/>
          <a:lstStyle/>
          <a:p>
            <a:pPr algn="ctr"/>
            <a:r>
              <a:rPr lang="en-IN" sz="4400" b="1" dirty="0">
                <a:solidFill>
                  <a:schemeClr val="tx1"/>
                </a:solidFill>
                <a:latin typeface="Roboto Medium"/>
              </a:rPr>
              <a:t>Font Properties</a:t>
            </a:r>
          </a:p>
        </p:txBody>
      </p:sp>
      <p:sp>
        <p:nvSpPr>
          <p:cNvPr id="5" name="TextBox 4"/>
          <p:cNvSpPr txBox="1"/>
          <p:nvPr/>
        </p:nvSpPr>
        <p:spPr>
          <a:xfrm>
            <a:off x="1079500" y="1397000"/>
            <a:ext cx="10033000" cy="1075744"/>
          </a:xfrm>
          <a:prstGeom prst="rect">
            <a:avLst/>
          </a:prstGeom>
          <a:noFill/>
        </p:spPr>
        <p:txBody>
          <a:bodyPr wrap="square" rtlCol="0">
            <a:spAutoFit/>
          </a:bodyPr>
          <a:lstStyle/>
          <a:p>
            <a:pPr>
              <a:lnSpc>
                <a:spcPct val="150000"/>
              </a:lnSpc>
            </a:pPr>
            <a:endParaRPr lang="en-IN" sz="2000" dirty="0">
              <a:solidFill>
                <a:schemeClr val="accent6">
                  <a:lumMod val="75000"/>
                </a:schemeClr>
              </a:solidFill>
              <a:latin typeface="Arial" pitchFamily="34" charset="0"/>
              <a:cs typeface="Arial" pitchFamily="34" charset="0"/>
            </a:endParaRPr>
          </a:p>
          <a:p>
            <a:pPr lvl="0">
              <a:lnSpc>
                <a:spcPct val="200000"/>
              </a:lnSpc>
            </a:pPr>
            <a:endParaRPr lang="en-IN" sz="2000" dirty="0">
              <a:solidFill>
                <a:srgbClr val="FF0000"/>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762000" y="805844"/>
            <a:ext cx="11112499" cy="5405134"/>
          </a:xfrm>
          <a:prstGeom prst="rect">
            <a:avLst/>
          </a:prstGeom>
          <a:noFill/>
        </p:spPr>
        <p:txBody>
          <a:bodyPr wrap="square" rtlCol="0">
            <a:spAutoFit/>
          </a:bodyPr>
          <a:lstStyle/>
          <a:p>
            <a:pPr lvl="0">
              <a:lnSpc>
                <a:spcPct val="150000"/>
              </a:lnSpc>
            </a:pPr>
            <a:endParaRPr lang="en-IN" sz="2333" dirty="0">
              <a:solidFill>
                <a:srgbClr val="00B050"/>
              </a:solidFill>
              <a:latin typeface="Arial" pitchFamily="34" charset="0"/>
              <a:cs typeface="Arial" pitchFamily="34" charset="0"/>
            </a:endParaRPr>
          </a:p>
          <a:p>
            <a:pPr lvl="0">
              <a:lnSpc>
                <a:spcPct val="150000"/>
              </a:lnSpc>
            </a:pPr>
            <a:r>
              <a:rPr lang="en-IN" sz="2417" dirty="0">
                <a:latin typeface="Roboto Medium"/>
                <a:cs typeface="Arial" pitchFamily="34" charset="0"/>
              </a:rPr>
              <a:t>Font properties allow us to specify these different forms:</a:t>
            </a:r>
          </a:p>
          <a:p>
            <a:pPr marL="428608" indent="-428608">
              <a:lnSpc>
                <a:spcPct val="150000"/>
              </a:lnSpc>
              <a:buAutoNum type="romanLcPeriod"/>
            </a:pPr>
            <a:r>
              <a:rPr lang="en-IN" sz="2417" dirty="0">
                <a:latin typeface="Roboto Medium"/>
                <a:cs typeface="Arial" pitchFamily="34" charset="0"/>
              </a:rPr>
              <a:t>Font Families</a:t>
            </a:r>
          </a:p>
          <a:p>
            <a:pPr marL="428608" indent="-428608">
              <a:lnSpc>
                <a:spcPct val="150000"/>
              </a:lnSpc>
              <a:buAutoNum type="romanLcPeriod"/>
            </a:pPr>
            <a:r>
              <a:rPr lang="en-IN" sz="2417" dirty="0">
                <a:latin typeface="Roboto Medium"/>
                <a:cs typeface="Arial" pitchFamily="34" charset="0"/>
              </a:rPr>
              <a:t>Font sizes</a:t>
            </a:r>
          </a:p>
          <a:p>
            <a:pPr marL="428608" indent="-428608">
              <a:lnSpc>
                <a:spcPct val="150000"/>
              </a:lnSpc>
              <a:buAutoNum type="romanLcPeriod"/>
            </a:pPr>
            <a:r>
              <a:rPr lang="en-IN" sz="2417" dirty="0">
                <a:latin typeface="Roboto Medium"/>
                <a:cs typeface="Arial" pitchFamily="34" charset="0"/>
              </a:rPr>
              <a:t>Font variants</a:t>
            </a:r>
          </a:p>
          <a:p>
            <a:pPr marL="428608" indent="-428608">
              <a:lnSpc>
                <a:spcPct val="150000"/>
              </a:lnSpc>
              <a:buAutoNum type="romanLcPeriod"/>
            </a:pPr>
            <a:r>
              <a:rPr lang="en-IN" sz="2417" dirty="0">
                <a:latin typeface="Roboto Medium"/>
                <a:cs typeface="Arial" pitchFamily="34" charset="0"/>
              </a:rPr>
              <a:t>Font Styles</a:t>
            </a:r>
          </a:p>
          <a:p>
            <a:pPr marL="428608" indent="-428608">
              <a:lnSpc>
                <a:spcPct val="150000"/>
              </a:lnSpc>
              <a:buAutoNum type="romanLcPeriod"/>
            </a:pPr>
            <a:r>
              <a:rPr lang="en-IN" sz="2417" dirty="0">
                <a:latin typeface="Roboto Medium"/>
                <a:cs typeface="Arial" pitchFamily="34" charset="0"/>
              </a:rPr>
              <a:t>Font Weights</a:t>
            </a:r>
          </a:p>
          <a:p>
            <a:pPr marL="428608" indent="-428608">
              <a:lnSpc>
                <a:spcPct val="150000"/>
              </a:lnSpc>
              <a:buAutoNum type="romanLcPeriod"/>
            </a:pPr>
            <a:r>
              <a:rPr lang="en-IN" sz="2417" dirty="0">
                <a:latin typeface="Roboto Medium"/>
                <a:cs typeface="Arial" pitchFamily="34" charset="0"/>
              </a:rPr>
              <a:t>Font Short Hands</a:t>
            </a:r>
          </a:p>
          <a:p>
            <a:pPr marL="428608" indent="-428608">
              <a:lnSpc>
                <a:spcPct val="150000"/>
              </a:lnSpc>
              <a:buAutoNum type="romanLcPeriod"/>
            </a:pPr>
            <a:r>
              <a:rPr lang="en-IN" sz="2417" dirty="0">
                <a:latin typeface="Roboto Medium"/>
                <a:cs typeface="Arial" pitchFamily="34" charset="0"/>
              </a:rPr>
              <a:t>Text Decoration</a:t>
            </a:r>
          </a:p>
          <a:p>
            <a:pPr lvl="0">
              <a:lnSpc>
                <a:spcPct val="150000"/>
              </a:lnSpc>
            </a:pPr>
            <a:endParaRPr lang="en-US" sz="1500" dirty="0"/>
          </a:p>
        </p:txBody>
      </p:sp>
    </p:spTree>
    <p:extLst>
      <p:ext uri="{BB962C8B-B14F-4D97-AF65-F5344CB8AC3E}">
        <p14:creationId xmlns:p14="http://schemas.microsoft.com/office/powerpoint/2010/main" val="8614583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95469" y="374154"/>
            <a:ext cx="9843931" cy="440926"/>
          </a:xfrm>
        </p:spPr>
        <p:txBody>
          <a:bodyPr/>
          <a:lstStyle/>
          <a:p>
            <a:pPr algn="ctr"/>
            <a:r>
              <a:rPr lang="en-IN" sz="4400" b="1" dirty="0">
                <a:solidFill>
                  <a:schemeClr val="tx1"/>
                </a:solidFill>
                <a:latin typeface="Roboto Medium"/>
              </a:rPr>
              <a:t>Font Properties</a:t>
            </a:r>
            <a:endParaRPr lang="en-IN" sz="4400" dirty="0">
              <a:solidFill>
                <a:schemeClr val="tx1"/>
              </a:solidFill>
            </a:endParaRPr>
          </a:p>
        </p:txBody>
      </p:sp>
      <p:sp>
        <p:nvSpPr>
          <p:cNvPr id="5" name="TextBox 4"/>
          <p:cNvSpPr txBox="1"/>
          <p:nvPr/>
        </p:nvSpPr>
        <p:spPr>
          <a:xfrm>
            <a:off x="1079500" y="1397000"/>
            <a:ext cx="10033000" cy="1075744"/>
          </a:xfrm>
          <a:prstGeom prst="rect">
            <a:avLst/>
          </a:prstGeom>
          <a:noFill/>
        </p:spPr>
        <p:txBody>
          <a:bodyPr wrap="square" rtlCol="0">
            <a:spAutoFit/>
          </a:bodyPr>
          <a:lstStyle/>
          <a:p>
            <a:pPr>
              <a:lnSpc>
                <a:spcPct val="150000"/>
              </a:lnSpc>
            </a:pPr>
            <a:endParaRPr lang="en-IN" sz="2000" dirty="0">
              <a:solidFill>
                <a:schemeClr val="accent6">
                  <a:lumMod val="75000"/>
                </a:schemeClr>
              </a:solidFill>
              <a:latin typeface="Arial" pitchFamily="34" charset="0"/>
              <a:cs typeface="Arial" pitchFamily="34" charset="0"/>
            </a:endParaRPr>
          </a:p>
          <a:p>
            <a:pPr lvl="0">
              <a:lnSpc>
                <a:spcPct val="200000"/>
              </a:lnSpc>
            </a:pPr>
            <a:endParaRPr lang="en-IN" sz="2000" dirty="0">
              <a:solidFill>
                <a:srgbClr val="FF0000"/>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780306" y="1079500"/>
            <a:ext cx="11112499" cy="4680384"/>
          </a:xfrm>
          <a:prstGeom prst="rect">
            <a:avLst/>
          </a:prstGeom>
          <a:noFill/>
        </p:spPr>
        <p:txBody>
          <a:bodyPr wrap="square" rtlCol="0">
            <a:spAutoFit/>
          </a:bodyPr>
          <a:lstStyle/>
          <a:p>
            <a:pPr marL="428608" indent="-428608">
              <a:buAutoNum type="romanLcPeriod"/>
            </a:pPr>
            <a:r>
              <a:rPr lang="en-IN" sz="2417" b="1" dirty="0">
                <a:latin typeface="Roboto Medium"/>
                <a:cs typeface="Times New Roman" panose="02020603050405020304" pitchFamily="18" charset="0"/>
              </a:rPr>
              <a:t>Font Families:</a:t>
            </a:r>
          </a:p>
          <a:p>
            <a:pPr lvl="0"/>
            <a:r>
              <a:rPr lang="en-IN" sz="2417" dirty="0">
                <a:latin typeface="Roboto Medium"/>
                <a:cs typeface="Times New Roman" panose="02020603050405020304" pitchFamily="18" charset="0"/>
              </a:rPr>
              <a:t>Used to specify a list of font names. The browser will use the first name that it supports.</a:t>
            </a:r>
          </a:p>
          <a:p>
            <a:r>
              <a:rPr lang="en-IN" sz="2417" dirty="0">
                <a:latin typeface="Roboto Medium"/>
                <a:cs typeface="Times New Roman" panose="02020603050405020304" pitchFamily="18" charset="0"/>
              </a:rPr>
              <a:t>Example:</a:t>
            </a:r>
          </a:p>
          <a:p>
            <a:endParaRPr lang="en-IN" sz="2417" dirty="0">
              <a:latin typeface="Roboto Medium"/>
              <a:cs typeface="Times New Roman" panose="02020603050405020304" pitchFamily="18" charset="0"/>
            </a:endParaRPr>
          </a:p>
          <a:p>
            <a:r>
              <a:rPr lang="en-IN" sz="2417" i="1" dirty="0">
                <a:latin typeface="Roboto Medium"/>
                <a:cs typeface="Times New Roman" panose="02020603050405020304" pitchFamily="18" charset="0"/>
              </a:rPr>
              <a:t>font-family : Arial, Helvetica, </a:t>
            </a:r>
            <a:r>
              <a:rPr lang="en-IN" sz="2417" i="1" dirty="0" err="1">
                <a:latin typeface="Roboto Medium"/>
                <a:cs typeface="Times New Roman" panose="02020603050405020304" pitchFamily="18" charset="0"/>
              </a:rPr>
              <a:t>Futura</a:t>
            </a:r>
            <a:endParaRPr lang="en-IN" sz="2417" i="1" dirty="0">
              <a:latin typeface="Roboto Medium"/>
              <a:cs typeface="Times New Roman" panose="02020603050405020304" pitchFamily="18" charset="0"/>
            </a:endParaRPr>
          </a:p>
          <a:p>
            <a:endParaRPr lang="en-IN" sz="2417" i="1" dirty="0">
              <a:latin typeface="Roboto Medium"/>
              <a:cs typeface="Times New Roman" panose="02020603050405020304" pitchFamily="18" charset="0"/>
            </a:endParaRPr>
          </a:p>
          <a:p>
            <a:r>
              <a:rPr lang="en-IN" sz="2417" i="1" dirty="0">
                <a:latin typeface="Roboto Medium"/>
                <a:cs typeface="Times New Roman" panose="02020603050405020304" pitchFamily="18" charset="0"/>
              </a:rPr>
              <a:t>If the font name has more than one word it should be delimited within single quote:</a:t>
            </a:r>
          </a:p>
          <a:p>
            <a:r>
              <a:rPr lang="en-IN" sz="2417" i="1" dirty="0">
                <a:latin typeface="Roboto Medium"/>
                <a:cs typeface="Times New Roman" panose="02020603050405020304" pitchFamily="18" charset="0"/>
              </a:rPr>
              <a:t>font-family: ’Times New Roman’</a:t>
            </a:r>
          </a:p>
          <a:p>
            <a:pPr lvl="0">
              <a:lnSpc>
                <a:spcPct val="150000"/>
              </a:lnSpc>
            </a:pPr>
            <a:endParaRPr lang="en-IN" sz="2417" dirty="0">
              <a:latin typeface="Roboto Medium"/>
              <a:cs typeface="Times New Roman" panose="02020603050405020304" pitchFamily="18" charset="0"/>
            </a:endParaRPr>
          </a:p>
          <a:p>
            <a:pPr lvl="0">
              <a:lnSpc>
                <a:spcPct val="150000"/>
              </a:lnSpc>
            </a:pPr>
            <a:endParaRPr lang="en-US" sz="1500" dirty="0"/>
          </a:p>
        </p:txBody>
      </p:sp>
      <p:pic>
        <p:nvPicPr>
          <p:cNvPr id="2" name="Picture 1"/>
          <p:cNvPicPr>
            <a:picLocks noChangeAspect="1"/>
          </p:cNvPicPr>
          <p:nvPr/>
        </p:nvPicPr>
        <p:blipFill>
          <a:blip r:embed="rId2"/>
          <a:stretch>
            <a:fillRect/>
          </a:stretch>
        </p:blipFill>
        <p:spPr>
          <a:xfrm>
            <a:off x="6223001" y="4085685"/>
            <a:ext cx="6050804" cy="2540220"/>
          </a:xfrm>
          <a:prstGeom prst="rect">
            <a:avLst/>
          </a:prstGeom>
        </p:spPr>
      </p:pic>
    </p:spTree>
    <p:extLst>
      <p:ext uri="{BB962C8B-B14F-4D97-AF65-F5344CB8AC3E}">
        <p14:creationId xmlns:p14="http://schemas.microsoft.com/office/powerpoint/2010/main" val="5874235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95469" y="374154"/>
            <a:ext cx="9767731" cy="440926"/>
          </a:xfrm>
        </p:spPr>
        <p:txBody>
          <a:bodyPr/>
          <a:lstStyle/>
          <a:p>
            <a:r>
              <a:rPr lang="en-IN" sz="4400" b="1" dirty="0">
                <a:solidFill>
                  <a:schemeClr val="tx1"/>
                </a:solidFill>
                <a:latin typeface="Roboto Medium"/>
              </a:rPr>
              <a:t>Font Properties</a:t>
            </a:r>
            <a:endParaRPr lang="en-IN" sz="4400" dirty="0">
              <a:solidFill>
                <a:schemeClr val="tx1"/>
              </a:solidFill>
            </a:endParaRPr>
          </a:p>
        </p:txBody>
      </p:sp>
      <p:sp>
        <p:nvSpPr>
          <p:cNvPr id="5" name="TextBox 4"/>
          <p:cNvSpPr txBox="1"/>
          <p:nvPr/>
        </p:nvSpPr>
        <p:spPr>
          <a:xfrm>
            <a:off x="1079500" y="1397000"/>
            <a:ext cx="10033000" cy="1075744"/>
          </a:xfrm>
          <a:prstGeom prst="rect">
            <a:avLst/>
          </a:prstGeom>
          <a:noFill/>
        </p:spPr>
        <p:txBody>
          <a:bodyPr wrap="square" rtlCol="0">
            <a:spAutoFit/>
          </a:bodyPr>
          <a:lstStyle/>
          <a:p>
            <a:pPr>
              <a:lnSpc>
                <a:spcPct val="150000"/>
              </a:lnSpc>
            </a:pPr>
            <a:endParaRPr lang="en-IN" sz="2000" dirty="0">
              <a:solidFill>
                <a:schemeClr val="accent6">
                  <a:lumMod val="75000"/>
                </a:schemeClr>
              </a:solidFill>
              <a:latin typeface="Arial" pitchFamily="34" charset="0"/>
              <a:cs typeface="Arial" pitchFamily="34" charset="0"/>
            </a:endParaRPr>
          </a:p>
          <a:p>
            <a:pPr lvl="0">
              <a:lnSpc>
                <a:spcPct val="200000"/>
              </a:lnSpc>
            </a:pPr>
            <a:endParaRPr lang="en-IN" sz="2000" dirty="0">
              <a:solidFill>
                <a:srgbClr val="FF0000"/>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798286" y="1234261"/>
            <a:ext cx="6440713" cy="7277698"/>
          </a:xfrm>
          <a:prstGeom prst="rect">
            <a:avLst/>
          </a:prstGeom>
          <a:noFill/>
        </p:spPr>
        <p:txBody>
          <a:bodyPr wrap="square" rtlCol="0">
            <a:spAutoFit/>
          </a:bodyPr>
          <a:lstStyle/>
          <a:p>
            <a:pPr lvl="0">
              <a:lnSpc>
                <a:spcPct val="150000"/>
              </a:lnSpc>
            </a:pPr>
            <a:r>
              <a:rPr lang="en-IN" sz="2417" b="1" dirty="0">
                <a:latin typeface="Roboto Medium"/>
                <a:cs typeface="Arial" pitchFamily="34" charset="0"/>
              </a:rPr>
              <a:t>II. Font Sizes:</a:t>
            </a:r>
          </a:p>
          <a:p>
            <a:pPr lvl="0">
              <a:lnSpc>
                <a:spcPct val="150000"/>
              </a:lnSpc>
            </a:pPr>
            <a:r>
              <a:rPr lang="en-IN" sz="2417" dirty="0">
                <a:latin typeface="Roboto Medium"/>
                <a:cs typeface="Arial" pitchFamily="34" charset="0"/>
              </a:rPr>
              <a:t>Used to specify the size of the font.</a:t>
            </a:r>
          </a:p>
          <a:p>
            <a:r>
              <a:rPr lang="en-IN" sz="2417" dirty="0">
                <a:latin typeface="Roboto Medium"/>
                <a:cs typeface="Arial" pitchFamily="34" charset="0"/>
              </a:rPr>
              <a:t>Relative Font Sizes: </a:t>
            </a:r>
            <a:r>
              <a:rPr lang="en-IN" sz="2417" i="1" dirty="0">
                <a:latin typeface="Roboto Medium"/>
                <a:cs typeface="Arial" pitchFamily="34" charset="0"/>
              </a:rPr>
              <a:t>xx-small, x-small, small, medium, large, x-large and xx-large</a:t>
            </a:r>
          </a:p>
          <a:p>
            <a:r>
              <a:rPr lang="en-IN" sz="2417" dirty="0">
                <a:latin typeface="Roboto Medium"/>
                <a:cs typeface="Arial" pitchFamily="34" charset="0"/>
              </a:rPr>
              <a:t>Percentage Font Sizes:      </a:t>
            </a:r>
            <a:r>
              <a:rPr lang="en-IN" sz="2417" i="1" dirty="0">
                <a:latin typeface="Roboto Medium"/>
                <a:cs typeface="Arial" pitchFamily="34" charset="0"/>
              </a:rPr>
              <a:t>Relative to the current font size</a:t>
            </a:r>
          </a:p>
          <a:p>
            <a:pPr lvl="0">
              <a:lnSpc>
                <a:spcPct val="150000"/>
              </a:lnSpc>
            </a:pPr>
            <a:r>
              <a:rPr lang="en-IN" sz="2417" b="1" dirty="0">
                <a:latin typeface="Roboto Medium"/>
                <a:cs typeface="Arial" pitchFamily="34" charset="0"/>
              </a:rPr>
              <a:t>iii. Font variant:</a:t>
            </a:r>
          </a:p>
          <a:p>
            <a:pPr lvl="0">
              <a:lnSpc>
                <a:spcPct val="150000"/>
              </a:lnSpc>
            </a:pPr>
            <a:r>
              <a:rPr lang="en-IN" sz="2417" dirty="0">
                <a:latin typeface="Roboto Medium"/>
                <a:cs typeface="Arial" pitchFamily="34" charset="0"/>
              </a:rPr>
              <a:t>Default value of the font-variant property is normal.</a:t>
            </a:r>
          </a:p>
          <a:p>
            <a:r>
              <a:rPr lang="en-IN" sz="2417" dirty="0">
                <a:latin typeface="Roboto Medium"/>
                <a:cs typeface="Arial" pitchFamily="34" charset="0"/>
              </a:rPr>
              <a:t>Example:</a:t>
            </a:r>
          </a:p>
          <a:p>
            <a:r>
              <a:rPr lang="en-IN" sz="2417" i="1" dirty="0">
                <a:latin typeface="Roboto Medium"/>
                <a:cs typeface="Arial" pitchFamily="34" charset="0"/>
              </a:rPr>
              <a:t>           Usual character font</a:t>
            </a:r>
          </a:p>
          <a:p>
            <a:endParaRPr lang="en-IN" sz="2417" i="1" dirty="0">
              <a:latin typeface="Roboto Medium"/>
              <a:cs typeface="Arial" pitchFamily="34" charset="0"/>
            </a:endParaRPr>
          </a:p>
          <a:p>
            <a:pPr>
              <a:lnSpc>
                <a:spcPct val="150000"/>
              </a:lnSpc>
            </a:pPr>
            <a:r>
              <a:rPr lang="en-IN" sz="2417" i="1" dirty="0">
                <a:latin typeface="Roboto Medium"/>
                <a:cs typeface="Arial" pitchFamily="34" charset="0"/>
              </a:rPr>
              <a:t>.</a:t>
            </a:r>
          </a:p>
          <a:p>
            <a:pPr lvl="0">
              <a:lnSpc>
                <a:spcPct val="150000"/>
              </a:lnSpc>
            </a:pPr>
            <a:endParaRPr lang="en-IN" sz="2000" dirty="0">
              <a:solidFill>
                <a:schemeClr val="accent6">
                  <a:lumMod val="75000"/>
                </a:schemeClr>
              </a:solidFill>
              <a:latin typeface="Arial" pitchFamily="34" charset="0"/>
              <a:cs typeface="Arial" pitchFamily="34" charset="0"/>
            </a:endParaRPr>
          </a:p>
          <a:p>
            <a:pPr lvl="0">
              <a:lnSpc>
                <a:spcPct val="150000"/>
              </a:lnSpc>
            </a:pPr>
            <a:endParaRPr lang="en-IN" sz="2000" dirty="0">
              <a:solidFill>
                <a:srgbClr val="00B050"/>
              </a:solidFill>
              <a:latin typeface="Times New Roman" panose="02020603050405020304" pitchFamily="18" charset="0"/>
              <a:cs typeface="Times New Roman" panose="02020603050405020304" pitchFamily="18" charset="0"/>
            </a:endParaRPr>
          </a:p>
          <a:p>
            <a:pPr lvl="0">
              <a:lnSpc>
                <a:spcPct val="150000"/>
              </a:lnSpc>
            </a:pPr>
            <a:endParaRPr lang="en-US" sz="1500" dirty="0"/>
          </a:p>
        </p:txBody>
      </p:sp>
      <p:pic>
        <p:nvPicPr>
          <p:cNvPr id="2" name="Picture 1">
            <a:extLst>
              <a:ext uri="{FF2B5EF4-FFF2-40B4-BE49-F238E27FC236}">
                <a16:creationId xmlns:a16="http://schemas.microsoft.com/office/drawing/2014/main" id="{BC3AEC60-13A5-8898-27AC-ED3DD847E9B5}"/>
              </a:ext>
            </a:extLst>
          </p:cNvPr>
          <p:cNvPicPr>
            <a:picLocks noChangeAspect="1"/>
          </p:cNvPicPr>
          <p:nvPr/>
        </p:nvPicPr>
        <p:blipFill>
          <a:blip r:embed="rId2"/>
          <a:stretch>
            <a:fillRect/>
          </a:stretch>
        </p:blipFill>
        <p:spPr>
          <a:xfrm>
            <a:off x="7238999" y="0"/>
            <a:ext cx="4688118" cy="3273836"/>
          </a:xfrm>
          <a:prstGeom prst="rect">
            <a:avLst/>
          </a:prstGeom>
        </p:spPr>
      </p:pic>
      <p:pic>
        <p:nvPicPr>
          <p:cNvPr id="4" name="Picture 4">
            <a:extLst>
              <a:ext uri="{FF2B5EF4-FFF2-40B4-BE49-F238E27FC236}">
                <a16:creationId xmlns:a16="http://schemas.microsoft.com/office/drawing/2014/main" id="{99C1DF29-0255-9DAA-997F-E7AA85AD9B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3248932"/>
            <a:ext cx="5486400" cy="3234914"/>
          </a:xfrm>
          <a:prstGeom prst="rect">
            <a:avLst/>
          </a:prstGeom>
          <a:noFill/>
          <a:ln>
            <a:noFill/>
          </a:ln>
          <a:effectLst/>
          <a:extLst>
            <a:ext uri="{909E8E84-426E-40DD-AFC4-6F175D3DCCD1}">
              <a14:hiddenFill xmlns:a14="http://schemas.microsoft.com/office/drawing/2010/main">
                <a:solidFill>
                  <a:srgbClr val="008080">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85297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95469" y="374154"/>
            <a:ext cx="9843931" cy="440926"/>
          </a:xfrm>
        </p:spPr>
        <p:txBody>
          <a:bodyPr/>
          <a:lstStyle/>
          <a:p>
            <a:pPr algn="ctr"/>
            <a:r>
              <a:rPr lang="en-IN" sz="4400" b="1" dirty="0">
                <a:solidFill>
                  <a:schemeClr val="tx1"/>
                </a:solidFill>
                <a:latin typeface="Roboto Medium"/>
              </a:rPr>
              <a:t>Font Properties</a:t>
            </a:r>
            <a:endParaRPr lang="en-IN" sz="4400" dirty="0">
              <a:solidFill>
                <a:schemeClr val="tx1"/>
              </a:solidFill>
            </a:endParaRPr>
          </a:p>
        </p:txBody>
      </p:sp>
      <p:sp>
        <p:nvSpPr>
          <p:cNvPr id="5" name="TextBox 4"/>
          <p:cNvSpPr txBox="1"/>
          <p:nvPr/>
        </p:nvSpPr>
        <p:spPr>
          <a:xfrm>
            <a:off x="1079500" y="1397000"/>
            <a:ext cx="10033000" cy="1075744"/>
          </a:xfrm>
          <a:prstGeom prst="rect">
            <a:avLst/>
          </a:prstGeom>
          <a:noFill/>
        </p:spPr>
        <p:txBody>
          <a:bodyPr wrap="square" rtlCol="0">
            <a:spAutoFit/>
          </a:bodyPr>
          <a:lstStyle/>
          <a:p>
            <a:pPr>
              <a:lnSpc>
                <a:spcPct val="150000"/>
              </a:lnSpc>
            </a:pPr>
            <a:endParaRPr lang="en-IN" sz="2000" dirty="0">
              <a:solidFill>
                <a:schemeClr val="accent6">
                  <a:lumMod val="75000"/>
                </a:schemeClr>
              </a:solidFill>
              <a:latin typeface="Arial" pitchFamily="34" charset="0"/>
              <a:cs typeface="Arial" pitchFamily="34" charset="0"/>
            </a:endParaRPr>
          </a:p>
          <a:p>
            <a:pPr lvl="0">
              <a:lnSpc>
                <a:spcPct val="200000"/>
              </a:lnSpc>
            </a:pPr>
            <a:endParaRPr lang="en-IN" sz="2000" dirty="0">
              <a:solidFill>
                <a:srgbClr val="FF0000"/>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1143001" y="1225736"/>
            <a:ext cx="5869214" cy="5764014"/>
          </a:xfrm>
          <a:prstGeom prst="rect">
            <a:avLst/>
          </a:prstGeom>
          <a:noFill/>
        </p:spPr>
        <p:txBody>
          <a:bodyPr wrap="square" rtlCol="0">
            <a:spAutoFit/>
          </a:bodyPr>
          <a:lstStyle/>
          <a:p>
            <a:pPr lvl="0">
              <a:lnSpc>
                <a:spcPct val="150000"/>
              </a:lnSpc>
            </a:pPr>
            <a:r>
              <a:rPr lang="en-IN" sz="2417" b="1" dirty="0">
                <a:latin typeface="Roboto Medium"/>
                <a:cs typeface="Times New Roman" panose="02020603050405020304" pitchFamily="18" charset="0"/>
              </a:rPr>
              <a:t>iv. Font Style:</a:t>
            </a:r>
          </a:p>
          <a:p>
            <a:pPr lvl="0">
              <a:lnSpc>
                <a:spcPct val="150000"/>
              </a:lnSpc>
            </a:pPr>
            <a:r>
              <a:rPr lang="en-IN" sz="2417" dirty="0">
                <a:latin typeface="Roboto Medium"/>
                <a:cs typeface="Times New Roman" panose="02020603050405020304" pitchFamily="18" charset="0"/>
              </a:rPr>
              <a:t>Specify the style of the font</a:t>
            </a:r>
          </a:p>
          <a:p>
            <a:r>
              <a:rPr lang="en-IN" sz="2417" dirty="0">
                <a:latin typeface="Roboto Medium"/>
                <a:cs typeface="Times New Roman" panose="02020603050405020304" pitchFamily="18" charset="0"/>
              </a:rPr>
              <a:t>Example:</a:t>
            </a:r>
          </a:p>
          <a:p>
            <a:endParaRPr lang="en-IN" sz="2417" dirty="0">
              <a:latin typeface="Roboto Medium"/>
              <a:cs typeface="Times New Roman" panose="02020603050405020304" pitchFamily="18" charset="0"/>
            </a:endParaRPr>
          </a:p>
          <a:p>
            <a:r>
              <a:rPr lang="en-IN" sz="2417" i="1" dirty="0">
                <a:latin typeface="Roboto Medium"/>
                <a:cs typeface="Times New Roman" panose="02020603050405020304" pitchFamily="18" charset="0"/>
              </a:rPr>
              <a:t>font-style: italic</a:t>
            </a:r>
          </a:p>
          <a:p>
            <a:pPr lvl="0">
              <a:lnSpc>
                <a:spcPct val="150000"/>
              </a:lnSpc>
            </a:pPr>
            <a:r>
              <a:rPr lang="en-IN" sz="2417" b="1" dirty="0">
                <a:latin typeface="Roboto Medium"/>
                <a:cs typeface="Times New Roman" panose="02020603050405020304" pitchFamily="18" charset="0"/>
              </a:rPr>
              <a:t>v. Font Weight:</a:t>
            </a:r>
          </a:p>
          <a:p>
            <a:pPr lvl="0">
              <a:lnSpc>
                <a:spcPct val="150000"/>
              </a:lnSpc>
            </a:pPr>
            <a:r>
              <a:rPr lang="en-IN" sz="2417" dirty="0">
                <a:latin typeface="Roboto Medium"/>
                <a:cs typeface="Times New Roman" panose="02020603050405020304" pitchFamily="18" charset="0"/>
              </a:rPr>
              <a:t>Specify the degree of boldness</a:t>
            </a:r>
          </a:p>
          <a:p>
            <a:endParaRPr lang="en-IN" sz="2417" dirty="0">
              <a:latin typeface="Roboto Medium"/>
              <a:cs typeface="Times New Roman" panose="02020603050405020304" pitchFamily="18" charset="0"/>
            </a:endParaRPr>
          </a:p>
          <a:p>
            <a:r>
              <a:rPr lang="en-IN" sz="2417" dirty="0">
                <a:latin typeface="Roboto Medium"/>
                <a:cs typeface="Times New Roman" panose="02020603050405020304" pitchFamily="18" charset="0"/>
              </a:rPr>
              <a:t>Example:</a:t>
            </a:r>
          </a:p>
          <a:p>
            <a:r>
              <a:rPr lang="en-IN" sz="2417" i="1" dirty="0">
                <a:latin typeface="Roboto Medium"/>
                <a:cs typeface="Times New Roman" panose="02020603050405020304" pitchFamily="18" charset="0"/>
              </a:rPr>
              <a:t>font-weight: bold</a:t>
            </a:r>
          </a:p>
          <a:p>
            <a:pPr lvl="0">
              <a:lnSpc>
                <a:spcPct val="150000"/>
              </a:lnSpc>
            </a:pPr>
            <a:endParaRPr lang="en-IN" sz="2333" dirty="0">
              <a:solidFill>
                <a:schemeClr val="accent6">
                  <a:lumMod val="75000"/>
                </a:schemeClr>
              </a:solidFill>
              <a:latin typeface="Arial" pitchFamily="34" charset="0"/>
              <a:cs typeface="Arial" pitchFamily="34" charset="0"/>
            </a:endParaRPr>
          </a:p>
          <a:p>
            <a:endParaRPr lang="en-IN" sz="2333" i="1" dirty="0">
              <a:solidFill>
                <a:srgbClr val="FF0000"/>
              </a:solidFill>
              <a:latin typeface="Arial" pitchFamily="34" charset="0"/>
              <a:cs typeface="Arial" pitchFamily="34" charset="0"/>
            </a:endParaRPr>
          </a:p>
          <a:p>
            <a:pPr lvl="0">
              <a:lnSpc>
                <a:spcPct val="150000"/>
              </a:lnSpc>
            </a:pPr>
            <a:endParaRPr lang="en-US" sz="1500" dirty="0"/>
          </a:p>
        </p:txBody>
      </p:sp>
      <p:sp>
        <p:nvSpPr>
          <p:cNvPr id="2" name="TextBox 1"/>
          <p:cNvSpPr txBox="1"/>
          <p:nvPr/>
        </p:nvSpPr>
        <p:spPr>
          <a:xfrm>
            <a:off x="5791200" y="1211881"/>
            <a:ext cx="4000500" cy="3626057"/>
          </a:xfrm>
          <a:prstGeom prst="rect">
            <a:avLst/>
          </a:prstGeom>
          <a:noFill/>
        </p:spPr>
        <p:txBody>
          <a:bodyPr wrap="square" rtlCol="0">
            <a:spAutoFit/>
          </a:bodyPr>
          <a:lstStyle/>
          <a:p>
            <a:pPr lvl="0">
              <a:lnSpc>
                <a:spcPct val="150000"/>
              </a:lnSpc>
            </a:pPr>
            <a:r>
              <a:rPr lang="en-IN" sz="2417" b="1" dirty="0">
                <a:latin typeface="Roboto Medium"/>
                <a:cs typeface="Arial" pitchFamily="34" charset="0"/>
              </a:rPr>
              <a:t>vi</a:t>
            </a:r>
            <a:r>
              <a:rPr lang="en-IN" sz="2417" b="1" dirty="0">
                <a:latin typeface="Roboto Medium"/>
                <a:cs typeface="Times New Roman" panose="02020603050405020304" pitchFamily="18" charset="0"/>
              </a:rPr>
              <a:t>.  Font Shorthand:</a:t>
            </a:r>
          </a:p>
          <a:p>
            <a:pPr lvl="0">
              <a:lnSpc>
                <a:spcPct val="150000"/>
              </a:lnSpc>
            </a:pPr>
            <a:r>
              <a:rPr lang="en-IN" sz="2417" dirty="0">
                <a:latin typeface="Roboto Medium"/>
                <a:cs typeface="Times New Roman" panose="02020603050405020304" pitchFamily="18" charset="0"/>
              </a:rPr>
              <a:t>Specify more than one font property</a:t>
            </a:r>
          </a:p>
          <a:p>
            <a:r>
              <a:rPr lang="en-IN" sz="2417" dirty="0">
                <a:latin typeface="Roboto Medium"/>
                <a:cs typeface="Times New Roman" panose="02020603050405020304" pitchFamily="18" charset="0"/>
              </a:rPr>
              <a:t>Example:</a:t>
            </a:r>
          </a:p>
          <a:p>
            <a:endParaRPr lang="en-IN" sz="2417" dirty="0">
              <a:latin typeface="Roboto Medium"/>
              <a:cs typeface="Times New Roman" panose="02020603050405020304" pitchFamily="18" charset="0"/>
            </a:endParaRPr>
          </a:p>
          <a:p>
            <a:r>
              <a:rPr lang="en-IN" sz="2417" i="1" dirty="0">
                <a:latin typeface="Roboto Medium"/>
                <a:cs typeface="Times New Roman" panose="02020603050405020304" pitchFamily="18" charset="0"/>
              </a:rPr>
              <a:t>font : bold 14pt ‘Times New Roman’ </a:t>
            </a:r>
          </a:p>
          <a:p>
            <a:endParaRPr lang="en-US" sz="2417" dirty="0">
              <a:latin typeface="Roboto Medium"/>
              <a:cs typeface="Times New Roman" panose="02020603050405020304" pitchFamily="18" charset="0"/>
            </a:endParaRPr>
          </a:p>
        </p:txBody>
      </p:sp>
      <p:pic>
        <p:nvPicPr>
          <p:cNvPr id="4" name="Picture 5">
            <a:extLst>
              <a:ext uri="{FF2B5EF4-FFF2-40B4-BE49-F238E27FC236}">
                <a16:creationId xmlns:a16="http://schemas.microsoft.com/office/drawing/2014/main" id="{A7AA70B9-DE82-65F6-695A-B966740F12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6014" y="4338595"/>
            <a:ext cx="4724400" cy="1792288"/>
          </a:xfrm>
          <a:prstGeom prst="rect">
            <a:avLst/>
          </a:prstGeom>
          <a:noFill/>
          <a:ln>
            <a:noFill/>
          </a:ln>
          <a:effectLst/>
          <a:extLst>
            <a:ext uri="{909E8E84-426E-40DD-AFC4-6F175D3DCCD1}">
              <a14:hiddenFill xmlns:a14="http://schemas.microsoft.com/office/drawing/2010/main">
                <a:solidFill>
                  <a:srgbClr val="008080">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17449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95469" y="374154"/>
            <a:ext cx="9843931" cy="440926"/>
          </a:xfrm>
        </p:spPr>
        <p:txBody>
          <a:bodyPr/>
          <a:lstStyle/>
          <a:p>
            <a:pPr algn="ctr"/>
            <a:r>
              <a:rPr lang="en-IN" sz="4400" b="1" dirty="0">
                <a:solidFill>
                  <a:schemeClr val="tx1"/>
                </a:solidFill>
                <a:latin typeface="Roboto Medium"/>
              </a:rPr>
              <a:t>Font Properties</a:t>
            </a:r>
            <a:endParaRPr lang="en-IN" sz="4400" dirty="0">
              <a:solidFill>
                <a:schemeClr val="tx1"/>
              </a:solidFill>
            </a:endParaRPr>
          </a:p>
        </p:txBody>
      </p:sp>
      <p:sp>
        <p:nvSpPr>
          <p:cNvPr id="3" name="TextBox 2"/>
          <p:cNvSpPr txBox="1"/>
          <p:nvPr/>
        </p:nvSpPr>
        <p:spPr>
          <a:xfrm>
            <a:off x="798286" y="1234261"/>
            <a:ext cx="5932714" cy="5129225"/>
          </a:xfrm>
          <a:prstGeom prst="rect">
            <a:avLst/>
          </a:prstGeom>
          <a:noFill/>
        </p:spPr>
        <p:txBody>
          <a:bodyPr wrap="square" rtlCol="0">
            <a:spAutoFit/>
          </a:bodyPr>
          <a:lstStyle/>
          <a:p>
            <a:pPr lvl="0">
              <a:lnSpc>
                <a:spcPct val="150000"/>
              </a:lnSpc>
            </a:pPr>
            <a:r>
              <a:rPr lang="en-IN" sz="2417" b="1" dirty="0">
                <a:latin typeface="Roboto Medium"/>
                <a:cs typeface="Arial" pitchFamily="34" charset="0"/>
              </a:rPr>
              <a:t>vii. Text Decoration:</a:t>
            </a:r>
          </a:p>
          <a:p>
            <a:pPr lvl="0">
              <a:lnSpc>
                <a:spcPct val="150000"/>
              </a:lnSpc>
            </a:pPr>
            <a:r>
              <a:rPr lang="en-IN" sz="2417" dirty="0">
                <a:latin typeface="Roboto Medium"/>
                <a:cs typeface="Arial" pitchFamily="34" charset="0"/>
              </a:rPr>
              <a:t>Specify some special features</a:t>
            </a:r>
          </a:p>
          <a:p>
            <a:pPr lvl="0">
              <a:lnSpc>
                <a:spcPct val="150000"/>
              </a:lnSpc>
            </a:pPr>
            <a:r>
              <a:rPr lang="en-IN" sz="2417" dirty="0">
                <a:latin typeface="Roboto Medium"/>
                <a:cs typeface="Arial" pitchFamily="34" charset="0"/>
              </a:rPr>
              <a:t>Available values are:</a:t>
            </a:r>
          </a:p>
          <a:p>
            <a:pPr lvl="0">
              <a:lnSpc>
                <a:spcPct val="150000"/>
              </a:lnSpc>
            </a:pPr>
            <a:r>
              <a:rPr lang="en-IN" sz="2417" dirty="0">
                <a:latin typeface="Roboto Medium"/>
                <a:cs typeface="Arial" pitchFamily="34" charset="0"/>
              </a:rPr>
              <a:t>Line-through, over line, underline and none(default)</a:t>
            </a:r>
          </a:p>
          <a:p>
            <a:r>
              <a:rPr lang="en-IN" sz="2417" dirty="0">
                <a:latin typeface="Roboto Medium"/>
                <a:cs typeface="Times New Roman" panose="02020603050405020304" pitchFamily="18" charset="0"/>
              </a:rPr>
              <a:t>Example:</a:t>
            </a:r>
          </a:p>
          <a:p>
            <a:endParaRPr lang="en-IN" sz="2417" dirty="0">
              <a:latin typeface="Roboto Medium"/>
              <a:cs typeface="Times New Roman" panose="02020603050405020304" pitchFamily="18" charset="0"/>
            </a:endParaRPr>
          </a:p>
          <a:p>
            <a:r>
              <a:rPr lang="en-IN" sz="2417" i="1" dirty="0">
                <a:latin typeface="Roboto Medium"/>
                <a:cs typeface="Times New Roman" panose="02020603050405020304" pitchFamily="18" charset="0"/>
              </a:rPr>
              <a:t>text-decoration: underline</a:t>
            </a:r>
          </a:p>
          <a:p>
            <a:pPr lvl="0">
              <a:lnSpc>
                <a:spcPct val="150000"/>
              </a:lnSpc>
            </a:pPr>
            <a:endParaRPr lang="en-IN" sz="2000" dirty="0">
              <a:solidFill>
                <a:schemeClr val="accent6">
                  <a:lumMod val="75000"/>
                </a:schemeClr>
              </a:solidFill>
              <a:latin typeface="Times New Roman" panose="02020603050405020304" pitchFamily="18" charset="0"/>
              <a:cs typeface="Times New Roman" panose="02020603050405020304" pitchFamily="18" charset="0"/>
            </a:endParaRPr>
          </a:p>
          <a:p>
            <a:endParaRPr lang="en-IN" sz="2333" i="1" dirty="0">
              <a:solidFill>
                <a:srgbClr val="FF0000"/>
              </a:solidFill>
              <a:latin typeface="Arial" pitchFamily="34" charset="0"/>
              <a:cs typeface="Arial" pitchFamily="34" charset="0"/>
            </a:endParaRPr>
          </a:p>
          <a:p>
            <a:pPr lvl="0">
              <a:lnSpc>
                <a:spcPct val="150000"/>
              </a:lnSpc>
            </a:pPr>
            <a:endParaRPr lang="en-US" sz="1500" dirty="0"/>
          </a:p>
        </p:txBody>
      </p:sp>
      <p:pic>
        <p:nvPicPr>
          <p:cNvPr id="4" name="Picture 3"/>
          <p:cNvPicPr>
            <a:picLocks noChangeAspect="1"/>
          </p:cNvPicPr>
          <p:nvPr/>
        </p:nvPicPr>
        <p:blipFill>
          <a:blip r:embed="rId2"/>
          <a:stretch>
            <a:fillRect/>
          </a:stretch>
        </p:blipFill>
        <p:spPr>
          <a:xfrm>
            <a:off x="6921060" y="2222500"/>
            <a:ext cx="5080440" cy="2687553"/>
          </a:xfrm>
          <a:prstGeom prst="rect">
            <a:avLst/>
          </a:prstGeom>
        </p:spPr>
      </p:pic>
    </p:spTree>
    <p:extLst>
      <p:ext uri="{BB962C8B-B14F-4D97-AF65-F5344CB8AC3E}">
        <p14:creationId xmlns:p14="http://schemas.microsoft.com/office/powerpoint/2010/main" val="501084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sz="4400" dirty="0">
                <a:solidFill>
                  <a:schemeClr val="tx1"/>
                </a:solidFill>
              </a:rPr>
              <a:t>Course Content  </a:t>
            </a:r>
          </a:p>
        </p:txBody>
      </p:sp>
      <p:sp>
        <p:nvSpPr>
          <p:cNvPr id="5" name="Slide Number Placeholder 4"/>
          <p:cNvSpPr>
            <a:spLocks noGrp="1"/>
          </p:cNvSpPr>
          <p:nvPr>
            <p:ph type="sldNum" sz="quarter" idx="14"/>
          </p:nvPr>
        </p:nvSpPr>
        <p:spPr/>
        <p:txBody>
          <a:bodyPr/>
          <a:lstStyle/>
          <a:p>
            <a:fld id="{45A3C14A-F937-4231-B6F1-40B429FAFB2F}" type="slidenum">
              <a:rPr lang="en-NZ" smtClean="0"/>
              <a:pPr/>
              <a:t>7</a:t>
            </a:fld>
            <a:endParaRPr lang="en-NZ" dirty="0"/>
          </a:p>
        </p:txBody>
      </p:sp>
      <p:sp>
        <p:nvSpPr>
          <p:cNvPr id="8" name="TextBox 7">
            <a:extLst>
              <a:ext uri="{FF2B5EF4-FFF2-40B4-BE49-F238E27FC236}">
                <a16:creationId xmlns:a16="http://schemas.microsoft.com/office/drawing/2014/main" id="{BAE0D76E-51D4-A4FF-0CF6-3BCEEAA8AFA2}"/>
              </a:ext>
            </a:extLst>
          </p:cNvPr>
          <p:cNvSpPr txBox="1"/>
          <p:nvPr/>
        </p:nvSpPr>
        <p:spPr>
          <a:xfrm>
            <a:off x="609600" y="1513091"/>
            <a:ext cx="9372600" cy="4430957"/>
          </a:xfrm>
          <a:prstGeom prst="rect">
            <a:avLst/>
          </a:prstGeom>
          <a:noFill/>
        </p:spPr>
        <p:txBody>
          <a:bodyPr wrap="square">
            <a:spAutoFit/>
          </a:bodyPr>
          <a:lstStyle/>
          <a:p>
            <a:pPr marL="0" indent="0">
              <a:buNone/>
            </a:pPr>
            <a:r>
              <a:rPr lang="en-US" sz="2000" b="1" dirty="0">
                <a:latin typeface="Roboto Medium" panose="02000000000000000000" pitchFamily="2" charset="0"/>
                <a:ea typeface="Roboto Medium" panose="02000000000000000000" pitchFamily="2" charset="0"/>
                <a:cs typeface="Roboto Medium" panose="02000000000000000000" pitchFamily="2" charset="0"/>
              </a:rPr>
              <a:t>Unit III: XML &amp; JSON		       </a:t>
            </a:r>
          </a:p>
          <a:p>
            <a:pPr>
              <a:lnSpc>
                <a:spcPct val="107000"/>
              </a:lnSpc>
              <a:spcAft>
                <a:spcPts val="800"/>
              </a:spcAft>
            </a:pPr>
            <a:r>
              <a:rPr lang="en-IN" sz="2000" kern="100" dirty="0">
                <a:effectLst/>
                <a:latin typeface="Roboto Medium" panose="02000000000000000000" pitchFamily="2" charset="0"/>
                <a:ea typeface="Roboto Medium" panose="02000000000000000000" pitchFamily="2" charset="0"/>
                <a:cs typeface="Roboto Medium" panose="02000000000000000000" pitchFamily="2" charset="0"/>
              </a:rPr>
              <a:t>FLWOR Syntax of XML, document structure, and document type definition, namespaces, XML schemas, document object model, presenting XML using CSS, XSLT, XPath, XQuery, FLWOR Features, JSON vs. XML, JSON Data Types, JSON Objects, JSON Arrays, JSON HTML.</a:t>
            </a:r>
          </a:p>
          <a:p>
            <a:pPr>
              <a:lnSpc>
                <a:spcPct val="107000"/>
              </a:lnSpc>
              <a:spcAft>
                <a:spcPts val="800"/>
              </a:spcAft>
            </a:pPr>
            <a:endParaRPr lang="en-IN" sz="2000" dirty="0">
              <a:effectLst/>
              <a:latin typeface="Roboto Medium" panose="02000000000000000000" pitchFamily="2" charset="0"/>
              <a:ea typeface="Roboto Medium" panose="02000000000000000000" pitchFamily="2" charset="0"/>
              <a:cs typeface="Roboto Medium" panose="02000000000000000000" pitchFamily="2" charset="0"/>
            </a:endParaRPr>
          </a:p>
          <a:p>
            <a:pPr>
              <a:lnSpc>
                <a:spcPct val="107000"/>
              </a:lnSpc>
              <a:spcAft>
                <a:spcPts val="800"/>
              </a:spcAft>
            </a:pPr>
            <a:r>
              <a:rPr lang="en-IN" sz="2000" b="1" dirty="0">
                <a:latin typeface="Roboto Medium" panose="02000000000000000000" pitchFamily="2" charset="0"/>
                <a:ea typeface="Roboto Medium" panose="02000000000000000000" pitchFamily="2" charset="0"/>
                <a:cs typeface="Roboto Medium" panose="02000000000000000000" pitchFamily="2" charset="0"/>
              </a:rPr>
              <a:t>Unit</a:t>
            </a:r>
            <a:r>
              <a:rPr lang="en-IN" sz="2000" kern="100" dirty="0">
                <a:effectLst/>
                <a:latin typeface="Roboto Medium" panose="02000000000000000000" pitchFamily="2" charset="0"/>
                <a:ea typeface="Roboto Medium" panose="02000000000000000000" pitchFamily="2" charset="0"/>
                <a:cs typeface="Roboto Medium" panose="02000000000000000000" pitchFamily="2" charset="0"/>
              </a:rPr>
              <a:t> IV: </a:t>
            </a:r>
            <a:r>
              <a:rPr lang="en-IN" sz="2000" b="1" dirty="0">
                <a:effectLst/>
                <a:latin typeface="Roboto Medium" panose="02000000000000000000" pitchFamily="2" charset="0"/>
                <a:ea typeface="Roboto Medium" panose="02000000000000000000" pitchFamily="2" charset="0"/>
                <a:cs typeface="Roboto Medium" panose="02000000000000000000" pitchFamily="2" charset="0"/>
              </a:rPr>
              <a:t>WEB APPLICATION FRAMEWORKS</a:t>
            </a:r>
            <a:endParaRPr lang="en-IN" sz="2000" b="1" kern="100" dirty="0">
              <a:effectLst/>
              <a:latin typeface="Roboto Medium" panose="02000000000000000000" pitchFamily="2" charset="0"/>
              <a:ea typeface="Roboto Medium" panose="02000000000000000000" pitchFamily="2" charset="0"/>
              <a:cs typeface="Roboto Medium" panose="02000000000000000000" pitchFamily="2" charset="0"/>
            </a:endParaRPr>
          </a:p>
          <a:p>
            <a:pPr>
              <a:lnSpc>
                <a:spcPct val="107000"/>
              </a:lnSpc>
              <a:spcAft>
                <a:spcPts val="800"/>
              </a:spcAft>
            </a:pPr>
            <a:r>
              <a:rPr lang="en-IN" sz="2000" kern="100" dirty="0">
                <a:effectLst/>
                <a:latin typeface="Roboto Medium" panose="02000000000000000000" pitchFamily="2" charset="0"/>
                <a:ea typeface="Roboto Medium" panose="02000000000000000000" pitchFamily="2" charset="0"/>
                <a:cs typeface="Roboto Medium" panose="02000000000000000000" pitchFamily="2" charset="0"/>
              </a:rPr>
              <a:t>Introduction to application development frameworks – AngularJS, ReactJS, </a:t>
            </a:r>
          </a:p>
          <a:p>
            <a:pPr>
              <a:lnSpc>
                <a:spcPct val="107000"/>
              </a:lnSpc>
              <a:spcAft>
                <a:spcPts val="800"/>
              </a:spcAft>
            </a:pPr>
            <a:r>
              <a:rPr lang="en-IN" sz="2000" kern="100" dirty="0">
                <a:effectLst/>
                <a:latin typeface="Roboto Medium" panose="02000000000000000000" pitchFamily="2" charset="0"/>
                <a:ea typeface="Roboto Medium" panose="02000000000000000000" pitchFamily="2" charset="0"/>
                <a:cs typeface="Roboto Medium" panose="02000000000000000000" pitchFamily="2" charset="0"/>
              </a:rPr>
              <a:t>Angular JS: Introduction, Angular JS Expressions, Modules, Data Binding, Controllers, DOM, Events, Forms, Validations.</a:t>
            </a: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Roboto Medium"/>
              <a:cs typeface="Times New Roman" panose="02020603050405020304" pitchFamily="18" charset="0"/>
            </a:endParaRPr>
          </a:p>
        </p:txBody>
      </p:sp>
    </p:spTree>
    <p:extLst>
      <p:ext uri="{BB962C8B-B14F-4D97-AF65-F5344CB8AC3E}">
        <p14:creationId xmlns:p14="http://schemas.microsoft.com/office/powerpoint/2010/main" val="9243029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874C3-360A-5AA7-557B-51912FB36489}"/>
              </a:ext>
            </a:extLst>
          </p:cNvPr>
          <p:cNvSpPr>
            <a:spLocks noGrp="1"/>
          </p:cNvSpPr>
          <p:nvPr>
            <p:ph type="title"/>
          </p:nvPr>
        </p:nvSpPr>
        <p:spPr/>
        <p:txBody>
          <a:bodyPr/>
          <a:lstStyle/>
          <a:p>
            <a:r>
              <a:rPr lang="en-US" dirty="0"/>
              <a:t>Font Text property</a:t>
            </a:r>
            <a:endParaRPr lang="en-IN" dirty="0"/>
          </a:p>
        </p:txBody>
      </p:sp>
      <p:sp>
        <p:nvSpPr>
          <p:cNvPr id="5" name="Slide Number Placeholder 4">
            <a:extLst>
              <a:ext uri="{FF2B5EF4-FFF2-40B4-BE49-F238E27FC236}">
                <a16:creationId xmlns:a16="http://schemas.microsoft.com/office/drawing/2014/main" id="{1EEDEE1A-0EFC-FDB3-C807-04416DB3B301}"/>
              </a:ext>
            </a:extLst>
          </p:cNvPr>
          <p:cNvSpPr>
            <a:spLocks noGrp="1"/>
          </p:cNvSpPr>
          <p:nvPr>
            <p:ph type="sldNum" sz="quarter" idx="14"/>
          </p:nvPr>
        </p:nvSpPr>
        <p:spPr/>
        <p:txBody>
          <a:bodyPr/>
          <a:lstStyle/>
          <a:p>
            <a:fld id="{45A3C14A-F937-4231-B6F1-40B429FAFB2F}" type="slidenum">
              <a:rPr lang="en-NZ" smtClean="0"/>
              <a:pPr/>
              <a:t>70</a:t>
            </a:fld>
            <a:endParaRPr lang="en-NZ" dirty="0"/>
          </a:p>
        </p:txBody>
      </p:sp>
      <p:pic>
        <p:nvPicPr>
          <p:cNvPr id="6" name="Picture 4">
            <a:extLst>
              <a:ext uri="{FF2B5EF4-FFF2-40B4-BE49-F238E27FC236}">
                <a16:creationId xmlns:a16="http://schemas.microsoft.com/office/drawing/2014/main" id="{DCBC3D6A-E9ED-6342-468A-C95DFC693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6675" y="990601"/>
            <a:ext cx="9255125" cy="5562599"/>
          </a:xfrm>
          <a:prstGeom prst="rect">
            <a:avLst/>
          </a:prstGeom>
          <a:noFill/>
          <a:ln>
            <a:noFill/>
          </a:ln>
          <a:effectLst/>
          <a:extLst>
            <a:ext uri="{909E8E84-426E-40DD-AFC4-6F175D3DCCD1}">
              <a14:hiddenFill xmlns:a14="http://schemas.microsoft.com/office/drawing/2010/main">
                <a:solidFill>
                  <a:srgbClr val="008080">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99740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95469" y="374154"/>
            <a:ext cx="9767731" cy="440926"/>
          </a:xfrm>
        </p:spPr>
        <p:txBody>
          <a:bodyPr/>
          <a:lstStyle/>
          <a:p>
            <a:pPr algn="ctr"/>
            <a:r>
              <a:rPr lang="en-IN" sz="3000" b="1" dirty="0">
                <a:solidFill>
                  <a:schemeClr val="tx1"/>
                </a:solidFill>
              </a:rPr>
              <a:t>List Properties</a:t>
            </a:r>
          </a:p>
        </p:txBody>
      </p:sp>
      <p:sp>
        <p:nvSpPr>
          <p:cNvPr id="5" name="TextBox 4"/>
          <p:cNvSpPr txBox="1"/>
          <p:nvPr/>
        </p:nvSpPr>
        <p:spPr>
          <a:xfrm>
            <a:off x="1079500" y="1397000"/>
            <a:ext cx="10033000" cy="1075744"/>
          </a:xfrm>
          <a:prstGeom prst="rect">
            <a:avLst/>
          </a:prstGeom>
          <a:noFill/>
        </p:spPr>
        <p:txBody>
          <a:bodyPr wrap="square" rtlCol="0">
            <a:spAutoFit/>
          </a:bodyPr>
          <a:lstStyle/>
          <a:p>
            <a:pPr>
              <a:lnSpc>
                <a:spcPct val="150000"/>
              </a:lnSpc>
            </a:pPr>
            <a:endParaRPr lang="en-IN" sz="2000" dirty="0">
              <a:solidFill>
                <a:schemeClr val="accent6">
                  <a:lumMod val="75000"/>
                </a:schemeClr>
              </a:solidFill>
              <a:latin typeface="Arial" pitchFamily="34" charset="0"/>
              <a:cs typeface="Arial" pitchFamily="34" charset="0"/>
            </a:endParaRPr>
          </a:p>
          <a:p>
            <a:pPr lvl="0">
              <a:lnSpc>
                <a:spcPct val="200000"/>
              </a:lnSpc>
            </a:pPr>
            <a:endParaRPr lang="en-IN" sz="2000" dirty="0">
              <a:solidFill>
                <a:srgbClr val="FF0000"/>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807358" y="1587500"/>
            <a:ext cx="5098143" cy="4866332"/>
          </a:xfrm>
          <a:prstGeom prst="rect">
            <a:avLst/>
          </a:prstGeom>
          <a:noFill/>
        </p:spPr>
        <p:txBody>
          <a:bodyPr wrap="square" rtlCol="0">
            <a:spAutoFit/>
          </a:bodyPr>
          <a:lstStyle/>
          <a:p>
            <a:pPr lvl="0">
              <a:lnSpc>
                <a:spcPct val="150000"/>
              </a:lnSpc>
            </a:pPr>
            <a:r>
              <a:rPr lang="en-IN" sz="2417" dirty="0">
                <a:latin typeface="Roboto Medium"/>
                <a:cs typeface="Arial" pitchFamily="34" charset="0"/>
              </a:rPr>
              <a:t>Unordered List </a:t>
            </a:r>
          </a:p>
          <a:p>
            <a:pPr lvl="0">
              <a:lnSpc>
                <a:spcPct val="150000"/>
              </a:lnSpc>
            </a:pPr>
            <a:r>
              <a:rPr lang="en-IN" sz="2417" b="1" dirty="0">
                <a:latin typeface="Roboto Medium"/>
                <a:cs typeface="Arial" pitchFamily="34" charset="0"/>
              </a:rPr>
              <a:t>list-style-type Property:</a:t>
            </a:r>
          </a:p>
          <a:p>
            <a:r>
              <a:rPr lang="en-IN" sz="2417" dirty="0">
                <a:latin typeface="Roboto Medium"/>
                <a:cs typeface="Arial" pitchFamily="34" charset="0"/>
              </a:rPr>
              <a:t>Syntax:</a:t>
            </a:r>
          </a:p>
          <a:p>
            <a:endParaRPr lang="en-IN" sz="2417" dirty="0">
              <a:latin typeface="Roboto Medium"/>
            </a:endParaRPr>
          </a:p>
          <a:p>
            <a:r>
              <a:rPr lang="en-IN" sz="2417" i="1" dirty="0">
                <a:latin typeface="Roboto Medium"/>
                <a:cs typeface="Arial" pitchFamily="34" charset="0"/>
              </a:rPr>
              <a:t>&lt;style&gt;</a:t>
            </a:r>
          </a:p>
          <a:p>
            <a:r>
              <a:rPr lang="en-IN" sz="2417" i="1" dirty="0">
                <a:latin typeface="Roboto Medium"/>
                <a:cs typeface="Arial" pitchFamily="34" charset="0"/>
              </a:rPr>
              <a:t>           </a:t>
            </a:r>
            <a:r>
              <a:rPr lang="en-IN" sz="2417" i="1" dirty="0" err="1">
                <a:latin typeface="Roboto Medium"/>
                <a:cs typeface="Arial" pitchFamily="34" charset="0"/>
              </a:rPr>
              <a:t>ul</a:t>
            </a:r>
            <a:r>
              <a:rPr lang="en-IN" sz="2417" i="1" dirty="0">
                <a:latin typeface="Roboto Medium"/>
                <a:cs typeface="Arial" pitchFamily="34" charset="0"/>
              </a:rPr>
              <a:t>{</a:t>
            </a:r>
          </a:p>
          <a:p>
            <a:r>
              <a:rPr lang="en-IN" sz="2417" i="1" dirty="0">
                <a:latin typeface="Roboto Medium"/>
                <a:cs typeface="Arial" pitchFamily="34" charset="0"/>
              </a:rPr>
              <a:t>                list-style-type: square</a:t>
            </a:r>
          </a:p>
          <a:p>
            <a:r>
              <a:rPr lang="en-IN" sz="2417" i="1" dirty="0">
                <a:latin typeface="Roboto Medium"/>
                <a:cs typeface="Arial" pitchFamily="34" charset="0"/>
              </a:rPr>
              <a:t>               }</a:t>
            </a:r>
          </a:p>
          <a:p>
            <a:r>
              <a:rPr lang="en-IN" sz="2417" i="1" dirty="0">
                <a:latin typeface="Roboto Medium"/>
                <a:cs typeface="Arial" pitchFamily="34" charset="0"/>
              </a:rPr>
              <a:t> &lt;/style&gt;</a:t>
            </a:r>
          </a:p>
          <a:p>
            <a:pPr lvl="0">
              <a:lnSpc>
                <a:spcPct val="150000"/>
              </a:lnSpc>
            </a:pPr>
            <a:endParaRPr lang="en-IN" sz="1667" dirty="0">
              <a:solidFill>
                <a:schemeClr val="accent6">
                  <a:lumMod val="75000"/>
                </a:schemeClr>
              </a:solidFill>
              <a:latin typeface="Arial" pitchFamily="34" charset="0"/>
              <a:cs typeface="Arial" pitchFamily="34" charset="0"/>
            </a:endParaRPr>
          </a:p>
          <a:p>
            <a:endParaRPr lang="en-IN" sz="2333" i="1" dirty="0">
              <a:solidFill>
                <a:srgbClr val="FF0000"/>
              </a:solidFill>
              <a:latin typeface="Arial" pitchFamily="34" charset="0"/>
              <a:cs typeface="Arial" pitchFamily="34" charset="0"/>
            </a:endParaRPr>
          </a:p>
          <a:p>
            <a:pPr lvl="0">
              <a:lnSpc>
                <a:spcPct val="150000"/>
              </a:lnSpc>
            </a:pPr>
            <a:endParaRPr lang="en-US" sz="1500" dirty="0"/>
          </a:p>
        </p:txBody>
      </p:sp>
      <p:sp>
        <p:nvSpPr>
          <p:cNvPr id="2" name="TextBox 1"/>
          <p:cNvSpPr txBox="1"/>
          <p:nvPr/>
        </p:nvSpPr>
        <p:spPr>
          <a:xfrm>
            <a:off x="6295571" y="1808845"/>
            <a:ext cx="5080000" cy="3439981"/>
          </a:xfrm>
          <a:prstGeom prst="rect">
            <a:avLst/>
          </a:prstGeom>
          <a:noFill/>
        </p:spPr>
        <p:txBody>
          <a:bodyPr wrap="square" rtlCol="0">
            <a:spAutoFit/>
          </a:bodyPr>
          <a:lstStyle/>
          <a:p>
            <a:r>
              <a:rPr lang="en-IN" sz="2417" b="1" dirty="0">
                <a:latin typeface="Roboto Medium"/>
                <a:cs typeface="Arial" pitchFamily="34" charset="0"/>
              </a:rPr>
              <a:t>list-style-image Property:</a:t>
            </a:r>
          </a:p>
          <a:p>
            <a:r>
              <a:rPr lang="en-IN" sz="2417" dirty="0">
                <a:latin typeface="Roboto Medium"/>
                <a:cs typeface="Arial" pitchFamily="34" charset="0"/>
              </a:rPr>
              <a:t>Example:</a:t>
            </a:r>
          </a:p>
          <a:p>
            <a:endParaRPr lang="en-IN" sz="2417" dirty="0">
              <a:latin typeface="Roboto Medium"/>
            </a:endParaRPr>
          </a:p>
          <a:p>
            <a:r>
              <a:rPr lang="en-IN" sz="2417" i="1" dirty="0">
                <a:latin typeface="Roboto Medium"/>
                <a:cs typeface="Arial" pitchFamily="34" charset="0"/>
              </a:rPr>
              <a:t>&lt;style&gt;</a:t>
            </a:r>
          </a:p>
          <a:p>
            <a:r>
              <a:rPr lang="en-IN" sz="2417" i="1" dirty="0">
                <a:latin typeface="Roboto Medium"/>
                <a:cs typeface="Arial" pitchFamily="34" charset="0"/>
              </a:rPr>
              <a:t>           </a:t>
            </a:r>
            <a:r>
              <a:rPr lang="en-IN" sz="2417" i="1" dirty="0" err="1">
                <a:latin typeface="Roboto Medium"/>
                <a:cs typeface="Arial" pitchFamily="34" charset="0"/>
              </a:rPr>
              <a:t>ul</a:t>
            </a:r>
            <a:r>
              <a:rPr lang="en-IN" sz="2417" i="1" dirty="0">
                <a:latin typeface="Roboto Medium"/>
                <a:cs typeface="Arial" pitchFamily="34" charset="0"/>
              </a:rPr>
              <a:t>{</a:t>
            </a:r>
          </a:p>
          <a:p>
            <a:r>
              <a:rPr lang="en-IN" sz="2417" i="1" dirty="0">
                <a:latin typeface="Roboto Medium"/>
                <a:cs typeface="Arial" pitchFamily="34" charset="0"/>
              </a:rPr>
              <a:t>                list-style-image: </a:t>
            </a:r>
            <a:r>
              <a:rPr lang="en-IN" sz="2417" i="1" dirty="0" err="1">
                <a:latin typeface="Roboto Medium"/>
                <a:cs typeface="Arial" pitchFamily="34" charset="0"/>
              </a:rPr>
              <a:t>url</a:t>
            </a:r>
            <a:endParaRPr lang="en-IN" sz="2417" i="1" dirty="0">
              <a:latin typeface="Roboto Medium"/>
              <a:cs typeface="Arial" pitchFamily="34" charset="0"/>
            </a:endParaRPr>
          </a:p>
          <a:p>
            <a:r>
              <a:rPr lang="en-IN" sz="2417" i="1" dirty="0">
                <a:latin typeface="Roboto Medium"/>
                <a:cs typeface="Arial" pitchFamily="34" charset="0"/>
              </a:rPr>
              <a:t>               }</a:t>
            </a:r>
          </a:p>
          <a:p>
            <a:r>
              <a:rPr lang="en-IN" sz="2417" i="1" dirty="0">
                <a:latin typeface="Roboto Medium"/>
                <a:cs typeface="Arial" pitchFamily="34" charset="0"/>
              </a:rPr>
              <a:t> &lt;/style&gt;</a:t>
            </a:r>
          </a:p>
          <a:p>
            <a:endParaRPr lang="en-US" sz="2417" dirty="0">
              <a:latin typeface="Roboto Medium"/>
            </a:endParaRPr>
          </a:p>
        </p:txBody>
      </p:sp>
    </p:spTree>
    <p:extLst>
      <p:ext uri="{BB962C8B-B14F-4D97-AF65-F5344CB8AC3E}">
        <p14:creationId xmlns:p14="http://schemas.microsoft.com/office/powerpoint/2010/main" val="23404786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95469" y="374154"/>
            <a:ext cx="9539131" cy="440926"/>
          </a:xfrm>
        </p:spPr>
        <p:txBody>
          <a:bodyPr/>
          <a:lstStyle/>
          <a:p>
            <a:pPr algn="ctr"/>
            <a:r>
              <a:rPr lang="en-IN" sz="4400" b="1" dirty="0">
                <a:solidFill>
                  <a:schemeClr val="tx1"/>
                </a:solidFill>
              </a:rPr>
              <a:t>List Properties</a:t>
            </a:r>
            <a:endParaRPr lang="en-IN" sz="4400" dirty="0">
              <a:solidFill>
                <a:schemeClr val="tx1"/>
              </a:solidFill>
            </a:endParaRPr>
          </a:p>
        </p:txBody>
      </p:sp>
      <p:sp>
        <p:nvSpPr>
          <p:cNvPr id="5" name="TextBox 4"/>
          <p:cNvSpPr txBox="1"/>
          <p:nvPr/>
        </p:nvSpPr>
        <p:spPr>
          <a:xfrm>
            <a:off x="1079500" y="1397000"/>
            <a:ext cx="10033000" cy="1075744"/>
          </a:xfrm>
          <a:prstGeom prst="rect">
            <a:avLst/>
          </a:prstGeom>
          <a:noFill/>
        </p:spPr>
        <p:txBody>
          <a:bodyPr wrap="square" rtlCol="0">
            <a:spAutoFit/>
          </a:bodyPr>
          <a:lstStyle/>
          <a:p>
            <a:pPr>
              <a:lnSpc>
                <a:spcPct val="150000"/>
              </a:lnSpc>
            </a:pPr>
            <a:endParaRPr lang="en-IN" sz="2000" dirty="0">
              <a:solidFill>
                <a:schemeClr val="accent6">
                  <a:lumMod val="75000"/>
                </a:schemeClr>
              </a:solidFill>
              <a:latin typeface="Arial" pitchFamily="34" charset="0"/>
              <a:cs typeface="Arial" pitchFamily="34" charset="0"/>
            </a:endParaRPr>
          </a:p>
          <a:p>
            <a:pPr lvl="0">
              <a:lnSpc>
                <a:spcPct val="200000"/>
              </a:lnSpc>
            </a:pPr>
            <a:endParaRPr lang="en-IN" sz="2000" dirty="0">
              <a:solidFill>
                <a:srgbClr val="FF0000"/>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1018309" y="914400"/>
            <a:ext cx="5080000" cy="6490431"/>
          </a:xfrm>
          <a:prstGeom prst="rect">
            <a:avLst/>
          </a:prstGeom>
          <a:noFill/>
        </p:spPr>
        <p:txBody>
          <a:bodyPr wrap="square" rtlCol="0">
            <a:spAutoFit/>
          </a:bodyPr>
          <a:lstStyle/>
          <a:p>
            <a:pPr lvl="0">
              <a:lnSpc>
                <a:spcPct val="150000"/>
              </a:lnSpc>
            </a:pPr>
            <a:r>
              <a:rPr lang="en-IN" sz="2400" b="1" dirty="0">
                <a:latin typeface="Roboto Medium"/>
                <a:cs typeface="Arial" pitchFamily="34" charset="0"/>
              </a:rPr>
              <a:t>Ordered List</a:t>
            </a:r>
          </a:p>
          <a:p>
            <a:pPr lvl="0">
              <a:lnSpc>
                <a:spcPct val="150000"/>
              </a:lnSpc>
            </a:pPr>
            <a:r>
              <a:rPr lang="en-IN" sz="2400" dirty="0">
                <a:latin typeface="Roboto Medium"/>
                <a:cs typeface="Arial" pitchFamily="34" charset="0"/>
              </a:rPr>
              <a:t>list-style-type Property:</a:t>
            </a:r>
          </a:p>
          <a:p>
            <a:r>
              <a:rPr lang="en-IN" sz="2400" dirty="0">
                <a:latin typeface="Roboto Medium"/>
                <a:cs typeface="Arial" pitchFamily="34" charset="0"/>
              </a:rPr>
              <a:t>Syntax:</a:t>
            </a:r>
          </a:p>
          <a:p>
            <a:endParaRPr lang="en-IN" sz="2400" dirty="0">
              <a:latin typeface="Roboto Medium"/>
            </a:endParaRPr>
          </a:p>
          <a:p>
            <a:r>
              <a:rPr lang="en-IN" sz="2400" i="1" dirty="0">
                <a:latin typeface="Roboto Medium"/>
                <a:cs typeface="Arial" pitchFamily="34" charset="0"/>
              </a:rPr>
              <a:t>&lt;style&gt;</a:t>
            </a:r>
          </a:p>
          <a:p>
            <a:r>
              <a:rPr lang="en-IN" sz="2400" i="1" dirty="0">
                <a:latin typeface="Roboto Medium"/>
                <a:cs typeface="Arial" pitchFamily="34" charset="0"/>
              </a:rPr>
              <a:t>           </a:t>
            </a:r>
            <a:r>
              <a:rPr lang="en-IN" sz="2400" i="1" dirty="0" err="1">
                <a:latin typeface="Roboto Medium"/>
                <a:cs typeface="Arial" pitchFamily="34" charset="0"/>
              </a:rPr>
              <a:t>ol</a:t>
            </a:r>
            <a:r>
              <a:rPr lang="en-IN" sz="2400" i="1" dirty="0">
                <a:latin typeface="Roboto Medium"/>
                <a:cs typeface="Arial" pitchFamily="34" charset="0"/>
              </a:rPr>
              <a:t>{   list-style-type: -----     }</a:t>
            </a:r>
          </a:p>
          <a:p>
            <a:r>
              <a:rPr lang="en-IN" sz="2400" i="1" dirty="0">
                <a:latin typeface="Roboto Medium"/>
                <a:cs typeface="Arial" pitchFamily="34" charset="0"/>
              </a:rPr>
              <a:t> &lt;/style&gt;</a:t>
            </a:r>
          </a:p>
          <a:p>
            <a:r>
              <a:rPr lang="en-IN" sz="2400" dirty="0">
                <a:latin typeface="Roboto Medium"/>
                <a:cs typeface="Arial" pitchFamily="34" charset="0"/>
              </a:rPr>
              <a:t>Example:</a:t>
            </a:r>
          </a:p>
          <a:p>
            <a:r>
              <a:rPr lang="en-IN" sz="2400" dirty="0">
                <a:latin typeface="Roboto Medium"/>
              </a:rPr>
              <a:t>CSA</a:t>
            </a:r>
          </a:p>
          <a:p>
            <a:r>
              <a:rPr lang="en-IN" sz="2400" dirty="0">
                <a:latin typeface="Roboto Medium"/>
              </a:rPr>
              <a:t>    1. MCA</a:t>
            </a:r>
          </a:p>
          <a:p>
            <a:r>
              <a:rPr lang="en-IN" sz="2400" dirty="0">
                <a:latin typeface="Roboto Medium"/>
              </a:rPr>
              <a:t>         </a:t>
            </a:r>
            <a:r>
              <a:rPr lang="en-IN" sz="2400" dirty="0" err="1">
                <a:latin typeface="Roboto Medium"/>
              </a:rPr>
              <a:t>i</a:t>
            </a:r>
            <a:r>
              <a:rPr lang="en-IN" sz="2400" dirty="0">
                <a:latin typeface="Roboto Medium"/>
              </a:rPr>
              <a:t>. A section</a:t>
            </a:r>
          </a:p>
          <a:p>
            <a:r>
              <a:rPr lang="en-IN" sz="2400" dirty="0">
                <a:latin typeface="Roboto Medium"/>
              </a:rPr>
              <a:t>         ii. B Section</a:t>
            </a:r>
          </a:p>
          <a:p>
            <a:r>
              <a:rPr lang="en-IN" sz="2400" dirty="0">
                <a:latin typeface="Roboto Medium"/>
              </a:rPr>
              <a:t>    2. MSC DS</a:t>
            </a:r>
          </a:p>
          <a:p>
            <a:pPr lvl="0">
              <a:lnSpc>
                <a:spcPct val="150000"/>
              </a:lnSpc>
            </a:pPr>
            <a:endParaRPr lang="en-IN" sz="2417" dirty="0">
              <a:latin typeface="Roboto Medium"/>
              <a:cs typeface="Arial" pitchFamily="34" charset="0"/>
            </a:endParaRPr>
          </a:p>
          <a:p>
            <a:endParaRPr lang="en-IN" sz="2333" i="1" dirty="0">
              <a:solidFill>
                <a:srgbClr val="FF0000"/>
              </a:solidFill>
              <a:latin typeface="Arial" pitchFamily="34" charset="0"/>
              <a:cs typeface="Arial" pitchFamily="34" charset="0"/>
            </a:endParaRPr>
          </a:p>
          <a:p>
            <a:pPr lvl="0">
              <a:lnSpc>
                <a:spcPct val="150000"/>
              </a:lnSpc>
            </a:pPr>
            <a:endParaRPr lang="en-US" sz="1500" dirty="0"/>
          </a:p>
        </p:txBody>
      </p:sp>
      <p:pic>
        <p:nvPicPr>
          <p:cNvPr id="4" name="Picture 3"/>
          <p:cNvPicPr>
            <a:picLocks noChangeAspect="1"/>
          </p:cNvPicPr>
          <p:nvPr/>
        </p:nvPicPr>
        <p:blipFill>
          <a:blip r:embed="rId2"/>
          <a:stretch>
            <a:fillRect/>
          </a:stretch>
        </p:blipFill>
        <p:spPr>
          <a:xfrm>
            <a:off x="6477000" y="1122728"/>
            <a:ext cx="5588484" cy="3175000"/>
          </a:xfrm>
          <a:prstGeom prst="rect">
            <a:avLst/>
          </a:prstGeom>
        </p:spPr>
      </p:pic>
    </p:spTree>
    <p:extLst>
      <p:ext uri="{BB962C8B-B14F-4D97-AF65-F5344CB8AC3E}">
        <p14:creationId xmlns:p14="http://schemas.microsoft.com/office/powerpoint/2010/main" val="10946082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95469" y="374154"/>
            <a:ext cx="9767731" cy="440926"/>
          </a:xfrm>
        </p:spPr>
        <p:txBody>
          <a:bodyPr/>
          <a:lstStyle/>
          <a:p>
            <a:pPr algn="ctr"/>
            <a:r>
              <a:rPr lang="en-IN" sz="4400" b="1" dirty="0" err="1">
                <a:solidFill>
                  <a:schemeClr val="tx1"/>
                </a:solidFill>
              </a:rPr>
              <a:t>color</a:t>
            </a:r>
            <a:endParaRPr lang="en-IN" sz="4400" b="1" dirty="0">
              <a:solidFill>
                <a:schemeClr val="tx1"/>
              </a:solidFill>
            </a:endParaRPr>
          </a:p>
        </p:txBody>
      </p:sp>
      <p:pic>
        <p:nvPicPr>
          <p:cNvPr id="3" name="Picture 5">
            <a:extLst>
              <a:ext uri="{FF2B5EF4-FFF2-40B4-BE49-F238E27FC236}">
                <a16:creationId xmlns:a16="http://schemas.microsoft.com/office/drawing/2014/main" id="{F3F59FF5-F4A5-D0B5-AB52-90DEF8A05D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7266" y="1232790"/>
            <a:ext cx="5352334" cy="4392419"/>
          </a:xfrm>
          <a:prstGeom prst="rect">
            <a:avLst/>
          </a:prstGeom>
          <a:noFill/>
          <a:ln>
            <a:noFill/>
          </a:ln>
          <a:effectLst/>
          <a:extLst>
            <a:ext uri="{909E8E84-426E-40DD-AFC4-6F175D3DCCD1}">
              <a14:hiddenFill xmlns:a14="http://schemas.microsoft.com/office/drawing/2010/main">
                <a:solidFill>
                  <a:srgbClr val="008080">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4">
            <a:extLst>
              <a:ext uri="{FF2B5EF4-FFF2-40B4-BE49-F238E27FC236}">
                <a16:creationId xmlns:a16="http://schemas.microsoft.com/office/drawing/2014/main" id="{1833B3C3-87AF-2E6D-3DAE-FF6BAA17DA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081776"/>
            <a:ext cx="6471591" cy="4694448"/>
          </a:xfrm>
          <a:prstGeom prst="rect">
            <a:avLst/>
          </a:prstGeom>
          <a:noFill/>
          <a:ln>
            <a:noFill/>
          </a:ln>
          <a:effectLst/>
          <a:extLst>
            <a:ext uri="{909E8E84-426E-40DD-AFC4-6F175D3DCCD1}">
              <a14:hiddenFill xmlns:a14="http://schemas.microsoft.com/office/drawing/2010/main">
                <a:solidFill>
                  <a:srgbClr val="008080">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96888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95469" y="374154"/>
            <a:ext cx="9843931" cy="440926"/>
          </a:xfrm>
        </p:spPr>
        <p:txBody>
          <a:bodyPr/>
          <a:lstStyle/>
          <a:p>
            <a:pPr algn="ctr"/>
            <a:r>
              <a:rPr lang="en-IN" sz="4400" b="1" dirty="0" err="1">
                <a:solidFill>
                  <a:schemeClr val="tx1"/>
                </a:solidFill>
              </a:rPr>
              <a:t>color</a:t>
            </a:r>
            <a:endParaRPr lang="en-IN" sz="4400" dirty="0">
              <a:solidFill>
                <a:schemeClr val="tx1"/>
              </a:solidFill>
            </a:endParaRPr>
          </a:p>
        </p:txBody>
      </p:sp>
      <p:sp>
        <p:nvSpPr>
          <p:cNvPr id="5" name="TextBox 4"/>
          <p:cNvSpPr txBox="1"/>
          <p:nvPr/>
        </p:nvSpPr>
        <p:spPr>
          <a:xfrm>
            <a:off x="6336145" y="1600200"/>
            <a:ext cx="5246255" cy="3734997"/>
          </a:xfrm>
          <a:prstGeom prst="rect">
            <a:avLst/>
          </a:prstGeom>
          <a:noFill/>
        </p:spPr>
        <p:txBody>
          <a:bodyPr wrap="square" rtlCol="0">
            <a:spAutoFit/>
          </a:bodyPr>
          <a:lstStyle/>
          <a:p>
            <a:pPr>
              <a:lnSpc>
                <a:spcPct val="150000"/>
              </a:lnSpc>
            </a:pPr>
            <a:r>
              <a:rPr lang="en-US" sz="2000" b="0" i="0" dirty="0">
                <a:solidFill>
                  <a:srgbClr val="A52A2A"/>
                </a:solidFill>
                <a:effectLst/>
                <a:latin typeface="Consolas" panose="020B0609020204030204" pitchFamily="49" charset="0"/>
              </a:rPr>
              <a:t>#p1 </a:t>
            </a:r>
            <a:r>
              <a:rPr lang="en-US" sz="2000" b="0" i="0" dirty="0">
                <a:solidFill>
                  <a:srgbClr val="000000"/>
                </a:solidFill>
                <a:effectLst/>
                <a:latin typeface="Consolas" panose="020B0609020204030204" pitchFamily="49" charset="0"/>
              </a:rPr>
              <a:t>{</a:t>
            </a:r>
            <a:r>
              <a:rPr lang="en-US" sz="2000" b="0" i="0" dirty="0">
                <a:solidFill>
                  <a:srgbClr val="FF0000"/>
                </a:solidFill>
                <a:effectLst/>
                <a:latin typeface="Consolas" panose="020B0609020204030204" pitchFamily="49" charset="0"/>
              </a:rPr>
              <a:t>background-color</a:t>
            </a:r>
            <a:r>
              <a:rPr lang="en-US" sz="2000" b="0" i="0" dirty="0">
                <a:solidFill>
                  <a:srgbClr val="000000"/>
                </a:solidFill>
                <a:effectLst/>
                <a:latin typeface="Consolas" panose="020B0609020204030204" pitchFamily="49" charset="0"/>
              </a:rPr>
              <a:t>:</a:t>
            </a:r>
            <a:r>
              <a:rPr lang="en-US" sz="2000" b="0" i="0" dirty="0">
                <a:solidFill>
                  <a:srgbClr val="0000CD"/>
                </a:solidFill>
                <a:effectLst/>
                <a:latin typeface="Consolas" panose="020B0609020204030204" pitchFamily="49" charset="0"/>
              </a:rPr>
              <a:t> </a:t>
            </a:r>
            <a:r>
              <a:rPr lang="en-US" sz="2000" b="0" i="0" dirty="0" err="1">
                <a:solidFill>
                  <a:srgbClr val="0000CD"/>
                </a:solidFill>
                <a:effectLst/>
                <a:latin typeface="Consolas" panose="020B0609020204030204" pitchFamily="49" charset="0"/>
              </a:rPr>
              <a:t>hsl</a:t>
            </a:r>
            <a:r>
              <a:rPr lang="en-US" sz="2000" b="0" i="0" dirty="0">
                <a:solidFill>
                  <a:srgbClr val="0000CD"/>
                </a:solidFill>
                <a:effectLst/>
                <a:latin typeface="Consolas" panose="020B0609020204030204" pitchFamily="49" charset="0"/>
              </a:rPr>
              <a:t>(120, 100%, 50%)</a:t>
            </a:r>
            <a:r>
              <a:rPr lang="en-US" sz="2000" b="0" i="0" dirty="0">
                <a:solidFill>
                  <a:srgbClr val="000000"/>
                </a:solidFill>
                <a:effectLst/>
                <a:latin typeface="Consolas" panose="020B0609020204030204" pitchFamily="49" charset="0"/>
              </a:rPr>
              <a:t>;}</a:t>
            </a:r>
          </a:p>
          <a:p>
            <a:pPr>
              <a:lnSpc>
                <a:spcPct val="150000"/>
              </a:lnSpc>
            </a:pPr>
            <a:r>
              <a:rPr lang="en-US" sz="2000" b="0" i="0" dirty="0">
                <a:solidFill>
                  <a:srgbClr val="A52A2A"/>
                </a:solidFill>
                <a:effectLst/>
                <a:latin typeface="Consolas" panose="020B0609020204030204" pitchFamily="49" charset="0"/>
              </a:rPr>
              <a:t>#p1 </a:t>
            </a:r>
            <a:r>
              <a:rPr lang="en-US" sz="2000" b="0" i="0" dirty="0">
                <a:solidFill>
                  <a:srgbClr val="000000"/>
                </a:solidFill>
                <a:effectLst/>
                <a:latin typeface="Consolas" panose="020B0609020204030204" pitchFamily="49" charset="0"/>
              </a:rPr>
              <a:t>{</a:t>
            </a:r>
            <a:r>
              <a:rPr lang="en-US" sz="2000" b="0" i="0" dirty="0">
                <a:solidFill>
                  <a:srgbClr val="FF0000"/>
                </a:solidFill>
                <a:effectLst/>
                <a:latin typeface="Consolas" panose="020B0609020204030204" pitchFamily="49" charset="0"/>
              </a:rPr>
              <a:t>background-color</a:t>
            </a:r>
            <a:r>
              <a:rPr lang="en-US" sz="2000" b="0" i="0" dirty="0">
                <a:solidFill>
                  <a:srgbClr val="000000"/>
                </a:solidFill>
                <a:effectLst/>
                <a:latin typeface="Consolas" panose="020B0609020204030204" pitchFamily="49" charset="0"/>
              </a:rPr>
              <a:t>:</a:t>
            </a:r>
            <a:r>
              <a:rPr lang="en-US" sz="2000" b="0" i="0" dirty="0">
                <a:solidFill>
                  <a:srgbClr val="0000CD"/>
                </a:solidFill>
                <a:effectLst/>
                <a:latin typeface="Consolas" panose="020B0609020204030204" pitchFamily="49" charset="0"/>
              </a:rPr>
              <a:t> </a:t>
            </a:r>
            <a:r>
              <a:rPr lang="en-US" sz="2000" b="0" i="0" dirty="0" err="1">
                <a:solidFill>
                  <a:srgbClr val="0000CD"/>
                </a:solidFill>
                <a:effectLst/>
                <a:latin typeface="Consolas" panose="020B0609020204030204" pitchFamily="49" charset="0"/>
              </a:rPr>
              <a:t>rgba</a:t>
            </a:r>
            <a:r>
              <a:rPr lang="en-US" sz="2000" b="0" i="0" dirty="0">
                <a:solidFill>
                  <a:srgbClr val="0000CD"/>
                </a:solidFill>
                <a:effectLst/>
                <a:latin typeface="Consolas" panose="020B0609020204030204" pitchFamily="49" charset="0"/>
              </a:rPr>
              <a:t>(255, 0, 0, 0.3)</a:t>
            </a:r>
            <a:r>
              <a:rPr lang="en-US" sz="2000" b="0" i="0" dirty="0">
                <a:solidFill>
                  <a:srgbClr val="000000"/>
                </a:solidFill>
                <a:effectLst/>
                <a:latin typeface="Consolas" panose="020B0609020204030204" pitchFamily="49" charset="0"/>
              </a:rPr>
              <a:t>;}</a:t>
            </a:r>
            <a:endParaRPr lang="en-US" sz="2000" dirty="0">
              <a:solidFill>
                <a:srgbClr val="000000"/>
              </a:solidFill>
              <a:latin typeface="Consolas" panose="020B0609020204030204" pitchFamily="49" charset="0"/>
            </a:endParaRPr>
          </a:p>
          <a:p>
            <a:pPr>
              <a:lnSpc>
                <a:spcPct val="150000"/>
              </a:lnSpc>
            </a:pPr>
            <a:r>
              <a:rPr lang="en-US" sz="2000" b="0" i="0" dirty="0">
                <a:solidFill>
                  <a:srgbClr val="A52A2A"/>
                </a:solidFill>
                <a:effectLst/>
                <a:latin typeface="Consolas" panose="020B0609020204030204" pitchFamily="49" charset="0"/>
              </a:rPr>
              <a:t>#p1 </a:t>
            </a:r>
            <a:r>
              <a:rPr lang="en-US" sz="2000" b="0" i="0" dirty="0">
                <a:solidFill>
                  <a:srgbClr val="000000"/>
                </a:solidFill>
                <a:effectLst/>
                <a:latin typeface="Consolas" panose="020B0609020204030204" pitchFamily="49" charset="0"/>
              </a:rPr>
              <a:t>{</a:t>
            </a:r>
            <a:r>
              <a:rPr lang="en-US" sz="2000" b="0" i="0" dirty="0">
                <a:solidFill>
                  <a:srgbClr val="FF0000"/>
                </a:solidFill>
                <a:effectLst/>
                <a:latin typeface="Consolas" panose="020B0609020204030204" pitchFamily="49" charset="0"/>
              </a:rPr>
              <a:t>background-color</a:t>
            </a:r>
            <a:r>
              <a:rPr lang="en-US" sz="2000" b="0" i="0" dirty="0">
                <a:solidFill>
                  <a:srgbClr val="000000"/>
                </a:solidFill>
                <a:effectLst/>
                <a:latin typeface="Consolas" panose="020B0609020204030204" pitchFamily="49" charset="0"/>
              </a:rPr>
              <a:t>:</a:t>
            </a:r>
            <a:r>
              <a:rPr lang="en-US" sz="2000" b="0" i="0" dirty="0">
                <a:solidFill>
                  <a:srgbClr val="0000CD"/>
                </a:solidFill>
                <a:effectLst/>
                <a:latin typeface="Consolas" panose="020B0609020204030204" pitchFamily="49" charset="0"/>
              </a:rPr>
              <a:t> </a:t>
            </a:r>
            <a:r>
              <a:rPr lang="en-US" sz="2000" b="0" i="0" dirty="0" err="1">
                <a:solidFill>
                  <a:srgbClr val="0000CD"/>
                </a:solidFill>
                <a:effectLst/>
                <a:latin typeface="Consolas" panose="020B0609020204030204" pitchFamily="49" charset="0"/>
              </a:rPr>
              <a:t>hsla</a:t>
            </a:r>
            <a:r>
              <a:rPr lang="en-US" sz="2000" b="0" i="0" dirty="0">
                <a:solidFill>
                  <a:srgbClr val="0000CD"/>
                </a:solidFill>
                <a:effectLst/>
                <a:latin typeface="Consolas" panose="020B0609020204030204" pitchFamily="49" charset="0"/>
              </a:rPr>
              <a:t>(120, 100%, 50%, 0.3)</a:t>
            </a:r>
            <a:r>
              <a:rPr lang="en-US" sz="2000" b="0" i="0" dirty="0">
                <a:solidFill>
                  <a:srgbClr val="000000"/>
                </a:solidFill>
                <a:effectLst/>
                <a:latin typeface="Consolas" panose="020B0609020204030204" pitchFamily="49" charset="0"/>
              </a:rPr>
              <a:t>;}</a:t>
            </a:r>
            <a:r>
              <a:rPr lang="en-US" sz="2000" b="0" i="0" dirty="0">
                <a:solidFill>
                  <a:srgbClr val="A52A2A"/>
                </a:solidFill>
                <a:effectLst/>
                <a:latin typeface="Consolas" panose="020B0609020204030204" pitchFamily="49" charset="0"/>
              </a:rPr>
              <a:t> </a:t>
            </a:r>
            <a:endParaRPr lang="en-US" sz="2000" b="0" i="0" dirty="0">
              <a:solidFill>
                <a:srgbClr val="000000"/>
              </a:solidFill>
              <a:effectLst/>
              <a:latin typeface="Consolas" panose="020B0609020204030204" pitchFamily="49" charset="0"/>
            </a:endParaRPr>
          </a:p>
          <a:p>
            <a:pPr>
              <a:lnSpc>
                <a:spcPct val="150000"/>
              </a:lnSpc>
            </a:pPr>
            <a:r>
              <a:rPr lang="en-US" sz="2000" b="0" i="0" dirty="0">
                <a:solidFill>
                  <a:srgbClr val="A52A2A"/>
                </a:solidFill>
                <a:effectLst/>
                <a:latin typeface="Consolas" panose="020B0609020204030204" pitchFamily="49" charset="0"/>
              </a:rPr>
              <a:t>#p3 </a:t>
            </a:r>
            <a:r>
              <a:rPr lang="en-US" sz="2000" b="0" i="0" dirty="0">
                <a:solidFill>
                  <a:srgbClr val="000000"/>
                </a:solidFill>
                <a:effectLst/>
                <a:latin typeface="Consolas" panose="020B0609020204030204" pitchFamily="49" charset="0"/>
              </a:rPr>
              <a:t>{</a:t>
            </a:r>
            <a:r>
              <a:rPr lang="en-US" sz="2000" b="0" i="0" dirty="0" err="1">
                <a:solidFill>
                  <a:srgbClr val="FF0000"/>
                </a:solidFill>
                <a:effectLst/>
                <a:latin typeface="Consolas" panose="020B0609020204030204" pitchFamily="49" charset="0"/>
              </a:rPr>
              <a:t>background-color</a:t>
            </a:r>
            <a:r>
              <a:rPr lang="en-US" sz="2000" b="0" i="0" dirty="0" err="1">
                <a:solidFill>
                  <a:srgbClr val="000000"/>
                </a:solidFill>
                <a:effectLst/>
                <a:latin typeface="Consolas" panose="020B0609020204030204" pitchFamily="49" charset="0"/>
              </a:rPr>
              <a:t>:</a:t>
            </a:r>
            <a:r>
              <a:rPr lang="en-US" sz="2000" b="0" i="0" dirty="0" err="1">
                <a:solidFill>
                  <a:srgbClr val="0000CD"/>
                </a:solidFill>
                <a:effectLst/>
                <a:latin typeface="Consolas" panose="020B0609020204030204" pitchFamily="49" charset="0"/>
              </a:rPr>
              <a:t>rgb</a:t>
            </a:r>
            <a:r>
              <a:rPr lang="en-US" sz="2000" b="0" i="0" dirty="0">
                <a:solidFill>
                  <a:srgbClr val="0000CD"/>
                </a:solidFill>
                <a:effectLst/>
                <a:latin typeface="Consolas" panose="020B0609020204030204" pitchFamily="49" charset="0"/>
              </a:rPr>
              <a:t>(0,0,255)</a:t>
            </a:r>
            <a:r>
              <a:rPr lang="en-US" sz="2000" b="0" i="0" dirty="0">
                <a:solidFill>
                  <a:srgbClr val="000000"/>
                </a:solidFill>
                <a:effectLst/>
                <a:latin typeface="Consolas" panose="020B0609020204030204" pitchFamily="49" charset="0"/>
              </a:rPr>
              <a:t>;</a:t>
            </a:r>
            <a:r>
              <a:rPr lang="en-US" sz="2000" b="0" i="0" dirty="0">
                <a:solidFill>
                  <a:srgbClr val="FF0000"/>
                </a:solidFill>
                <a:effectLst/>
                <a:latin typeface="Consolas" panose="020B0609020204030204" pitchFamily="49" charset="0"/>
              </a:rPr>
              <a:t>opacity</a:t>
            </a:r>
            <a:r>
              <a:rPr lang="en-US" sz="2000" b="0" i="0" dirty="0">
                <a:solidFill>
                  <a:srgbClr val="000000"/>
                </a:solidFill>
                <a:effectLst/>
                <a:latin typeface="Consolas" panose="020B0609020204030204" pitchFamily="49" charset="0"/>
              </a:rPr>
              <a:t>:</a:t>
            </a:r>
            <a:r>
              <a:rPr lang="en-US" sz="2000" b="0" i="0" dirty="0">
                <a:solidFill>
                  <a:srgbClr val="0000CD"/>
                </a:solidFill>
                <a:effectLst/>
                <a:latin typeface="Consolas" panose="020B0609020204030204" pitchFamily="49" charset="0"/>
              </a:rPr>
              <a:t>0.6</a:t>
            </a:r>
            <a:r>
              <a:rPr lang="en-US" sz="2000" b="0" i="0" dirty="0">
                <a:solidFill>
                  <a:srgbClr val="000000"/>
                </a:solidFill>
                <a:effectLst/>
                <a:latin typeface="Consolas" panose="020B0609020204030204" pitchFamily="49" charset="0"/>
              </a:rPr>
              <a:t>;}</a:t>
            </a:r>
            <a:endParaRPr lang="en-IN" sz="2000" dirty="0">
              <a:solidFill>
                <a:srgbClr val="FF0000"/>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1459345" y="1240434"/>
            <a:ext cx="8763000" cy="588366"/>
          </a:xfrm>
          <a:prstGeom prst="rect">
            <a:avLst/>
          </a:prstGeom>
          <a:noFill/>
        </p:spPr>
        <p:txBody>
          <a:bodyPr wrap="square" rtlCol="0">
            <a:spAutoFit/>
          </a:bodyPr>
          <a:lstStyle/>
          <a:p>
            <a:pPr lvl="0">
              <a:lnSpc>
                <a:spcPct val="150000"/>
              </a:lnSpc>
            </a:pPr>
            <a:r>
              <a:rPr lang="en-IN" sz="2417" dirty="0">
                <a:latin typeface="Roboto Medium"/>
                <a:cs typeface="Arial" pitchFamily="34" charset="0"/>
              </a:rPr>
              <a:t>Properties: </a:t>
            </a:r>
          </a:p>
        </p:txBody>
      </p:sp>
      <p:pic>
        <p:nvPicPr>
          <p:cNvPr id="6" name="Picture 5"/>
          <p:cNvPicPr>
            <a:picLocks noChangeAspect="1"/>
          </p:cNvPicPr>
          <p:nvPr/>
        </p:nvPicPr>
        <p:blipFill>
          <a:blip r:embed="rId2"/>
          <a:stretch>
            <a:fillRect/>
          </a:stretch>
        </p:blipFill>
        <p:spPr>
          <a:xfrm>
            <a:off x="1447800" y="1828800"/>
            <a:ext cx="4876800" cy="4262755"/>
          </a:xfrm>
          <a:prstGeom prst="rect">
            <a:avLst/>
          </a:prstGeom>
        </p:spPr>
      </p:pic>
    </p:spTree>
    <p:extLst>
      <p:ext uri="{BB962C8B-B14F-4D97-AF65-F5344CB8AC3E}">
        <p14:creationId xmlns:p14="http://schemas.microsoft.com/office/powerpoint/2010/main" val="7990731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471F9-4AB1-4E07-9528-3213AEEE8754}"/>
              </a:ext>
            </a:extLst>
          </p:cNvPr>
          <p:cNvSpPr>
            <a:spLocks noGrp="1"/>
          </p:cNvSpPr>
          <p:nvPr>
            <p:ph type="title"/>
          </p:nvPr>
        </p:nvSpPr>
        <p:spPr/>
        <p:txBody>
          <a:bodyPr/>
          <a:lstStyle/>
          <a:p>
            <a:r>
              <a:rPr lang="en-US" dirty="0"/>
              <a:t>Sample code</a:t>
            </a:r>
            <a:br>
              <a:rPr lang="en-IN" dirty="0"/>
            </a:br>
            <a:endParaRPr lang="en-IN" dirty="0"/>
          </a:p>
        </p:txBody>
      </p:sp>
      <p:sp>
        <p:nvSpPr>
          <p:cNvPr id="3" name="Content Placeholder 2">
            <a:extLst>
              <a:ext uri="{FF2B5EF4-FFF2-40B4-BE49-F238E27FC236}">
                <a16:creationId xmlns:a16="http://schemas.microsoft.com/office/drawing/2014/main" id="{A5C881F6-CC58-5F1C-6AA9-609C6EA184CB}"/>
              </a:ext>
            </a:extLst>
          </p:cNvPr>
          <p:cNvSpPr>
            <a:spLocks noGrp="1"/>
          </p:cNvSpPr>
          <p:nvPr>
            <p:ph idx="1"/>
          </p:nvPr>
        </p:nvSpPr>
        <p:spPr/>
        <p:txBody>
          <a:bodyPr/>
          <a:lstStyle/>
          <a:p>
            <a:pPr marL="0" indent="0">
              <a:buNone/>
            </a:pPr>
            <a:endParaRPr lang="en-IN" dirty="0"/>
          </a:p>
        </p:txBody>
      </p:sp>
      <p:sp>
        <p:nvSpPr>
          <p:cNvPr id="4" name="Slide Number Placeholder 3">
            <a:extLst>
              <a:ext uri="{FF2B5EF4-FFF2-40B4-BE49-F238E27FC236}">
                <a16:creationId xmlns:a16="http://schemas.microsoft.com/office/drawing/2014/main" id="{CFF44FEB-72F5-0426-3B0A-8B3E27FFE2C4}"/>
              </a:ext>
            </a:extLst>
          </p:cNvPr>
          <p:cNvSpPr>
            <a:spLocks noGrp="1"/>
          </p:cNvSpPr>
          <p:nvPr>
            <p:ph type="sldNum" sz="quarter" idx="12"/>
          </p:nvPr>
        </p:nvSpPr>
        <p:spPr/>
        <p:txBody>
          <a:bodyPr/>
          <a:lstStyle/>
          <a:p>
            <a:fld id="{E01F56EE-BA8C-49DD-9007-330E7C7B6D5D}" type="slidenum">
              <a:rPr lang="en-IN" smtClean="0"/>
              <a:t>75</a:t>
            </a:fld>
            <a:endParaRPr lang="en-IN" dirty="0"/>
          </a:p>
        </p:txBody>
      </p:sp>
      <p:sp>
        <p:nvSpPr>
          <p:cNvPr id="6" name="TextBox 5">
            <a:extLst>
              <a:ext uri="{FF2B5EF4-FFF2-40B4-BE49-F238E27FC236}">
                <a16:creationId xmlns:a16="http://schemas.microsoft.com/office/drawing/2014/main" id="{E89DE03F-B3C6-4CFE-9FE2-B033767F4CD2}"/>
              </a:ext>
            </a:extLst>
          </p:cNvPr>
          <p:cNvSpPr txBox="1"/>
          <p:nvPr/>
        </p:nvSpPr>
        <p:spPr>
          <a:xfrm>
            <a:off x="1905000" y="609600"/>
            <a:ext cx="8382000" cy="5355312"/>
          </a:xfrm>
          <a:prstGeom prst="rect">
            <a:avLst/>
          </a:prstGeom>
          <a:noFill/>
        </p:spPr>
        <p:txBody>
          <a:bodyPr wrap="square">
            <a:spAutoFit/>
          </a:bodyPr>
          <a:lstStyle/>
          <a:p>
            <a:r>
              <a:rPr lang="en-IN" dirty="0"/>
              <a:t>&lt;html&gt; &lt;head&gt; &lt;style&gt;</a:t>
            </a:r>
          </a:p>
          <a:p>
            <a:r>
              <a:rPr lang="en-IN" dirty="0"/>
              <a:t>#p1 {</a:t>
            </a:r>
            <a:r>
              <a:rPr lang="en-IN" dirty="0" err="1"/>
              <a:t>background-color:hsl</a:t>
            </a:r>
            <a:r>
              <a:rPr lang="en-IN" dirty="0"/>
              <a:t>(120,100%,50%);}</a:t>
            </a:r>
          </a:p>
          <a:p>
            <a:r>
              <a:rPr lang="en-IN" dirty="0"/>
              <a:t>#p2 {</a:t>
            </a:r>
            <a:r>
              <a:rPr lang="en-IN" dirty="0" err="1"/>
              <a:t>background-color:hsl</a:t>
            </a:r>
            <a:r>
              <a:rPr lang="en-IN" dirty="0"/>
              <a:t>(120,100%,75%);}</a:t>
            </a:r>
          </a:p>
          <a:p>
            <a:r>
              <a:rPr lang="en-IN" dirty="0"/>
              <a:t>#p3 {</a:t>
            </a:r>
            <a:r>
              <a:rPr lang="en-IN" dirty="0" err="1"/>
              <a:t>background-color:hsl</a:t>
            </a:r>
            <a:r>
              <a:rPr lang="en-IN" dirty="0"/>
              <a:t>(120,100%,25%);}</a:t>
            </a:r>
          </a:p>
          <a:p>
            <a:r>
              <a:rPr lang="en-IN" dirty="0"/>
              <a:t>#p4 {</a:t>
            </a:r>
            <a:r>
              <a:rPr lang="en-IN" dirty="0" err="1"/>
              <a:t>background-color:hsl</a:t>
            </a:r>
            <a:r>
              <a:rPr lang="en-IN" dirty="0"/>
              <a:t>(120,60%,70%);}</a:t>
            </a:r>
          </a:p>
          <a:p>
            <a:r>
              <a:rPr lang="en-IN" dirty="0"/>
              <a:t>#p5 {</a:t>
            </a:r>
            <a:r>
              <a:rPr lang="en-IN" dirty="0" err="1"/>
              <a:t>background-color:hsl</a:t>
            </a:r>
            <a:r>
              <a:rPr lang="en-IN" dirty="0"/>
              <a:t>(290,100%,50%);}</a:t>
            </a:r>
          </a:p>
          <a:p>
            <a:r>
              <a:rPr lang="en-IN" dirty="0"/>
              <a:t>#p6 {</a:t>
            </a:r>
            <a:r>
              <a:rPr lang="en-IN" dirty="0" err="1"/>
              <a:t>background-color:hsl</a:t>
            </a:r>
            <a:r>
              <a:rPr lang="en-IN" dirty="0"/>
              <a:t>(290,60%,70%);}</a:t>
            </a:r>
          </a:p>
          <a:p>
            <a:r>
              <a:rPr lang="en-IN" dirty="0"/>
              <a:t>&lt;/style&gt; &lt;/head&gt; &lt;body&gt;</a:t>
            </a:r>
          </a:p>
          <a:p>
            <a:endParaRPr lang="en-IN" dirty="0"/>
          </a:p>
          <a:p>
            <a:r>
              <a:rPr lang="en-IN" dirty="0"/>
              <a:t>&lt;h1&gt;Define </a:t>
            </a:r>
            <a:r>
              <a:rPr lang="en-IN" dirty="0" err="1"/>
              <a:t>Colors</a:t>
            </a:r>
            <a:r>
              <a:rPr lang="en-IN" dirty="0"/>
              <a:t> With HSL Values&lt;/h1&gt;</a:t>
            </a:r>
          </a:p>
          <a:p>
            <a:endParaRPr lang="en-IN" dirty="0"/>
          </a:p>
          <a:p>
            <a:r>
              <a:rPr lang="en-IN" dirty="0"/>
              <a:t>&lt;p id="p1"&gt;Green&lt;/p&gt;</a:t>
            </a:r>
          </a:p>
          <a:p>
            <a:r>
              <a:rPr lang="en-IN" dirty="0"/>
              <a:t>&lt;p id="p2"&gt;Light green&lt;/p&gt;</a:t>
            </a:r>
          </a:p>
          <a:p>
            <a:r>
              <a:rPr lang="en-IN" dirty="0"/>
              <a:t>&lt;p id="p3"&gt;Dark green&lt;/p&gt;</a:t>
            </a:r>
          </a:p>
          <a:p>
            <a:r>
              <a:rPr lang="en-IN" dirty="0"/>
              <a:t>&lt;p id="p4"&gt;Pastel green&lt;/p&gt;</a:t>
            </a:r>
          </a:p>
          <a:p>
            <a:r>
              <a:rPr lang="en-IN" dirty="0"/>
              <a:t>&lt;p id="p5"&gt;Violet&lt;/p&gt;</a:t>
            </a:r>
          </a:p>
          <a:p>
            <a:r>
              <a:rPr lang="en-IN" dirty="0"/>
              <a:t>&lt;p id="p6"&gt;Pastel violet&lt;/p&gt;</a:t>
            </a:r>
          </a:p>
          <a:p>
            <a:endParaRPr lang="en-IN" dirty="0"/>
          </a:p>
          <a:p>
            <a:r>
              <a:rPr lang="en-IN" dirty="0"/>
              <a:t>&lt;/body&gt; &lt;/html&gt;</a:t>
            </a:r>
          </a:p>
        </p:txBody>
      </p:sp>
    </p:spTree>
    <p:extLst>
      <p:ext uri="{BB962C8B-B14F-4D97-AF65-F5344CB8AC3E}">
        <p14:creationId xmlns:p14="http://schemas.microsoft.com/office/powerpoint/2010/main" val="21510807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95469" y="374154"/>
            <a:ext cx="9843931" cy="440926"/>
          </a:xfrm>
        </p:spPr>
        <p:txBody>
          <a:bodyPr/>
          <a:lstStyle/>
          <a:p>
            <a:pPr algn="ctr"/>
            <a:r>
              <a:rPr lang="en-IN" sz="4400" b="1" dirty="0">
                <a:solidFill>
                  <a:schemeClr val="tx1"/>
                </a:solidFill>
              </a:rPr>
              <a:t>Alignment of Text</a:t>
            </a:r>
          </a:p>
        </p:txBody>
      </p:sp>
      <p:sp>
        <p:nvSpPr>
          <p:cNvPr id="5" name="TextBox 4"/>
          <p:cNvSpPr txBox="1"/>
          <p:nvPr/>
        </p:nvSpPr>
        <p:spPr>
          <a:xfrm>
            <a:off x="1079500" y="1397000"/>
            <a:ext cx="10033000" cy="1075744"/>
          </a:xfrm>
          <a:prstGeom prst="rect">
            <a:avLst/>
          </a:prstGeom>
          <a:noFill/>
        </p:spPr>
        <p:txBody>
          <a:bodyPr wrap="square" rtlCol="0">
            <a:spAutoFit/>
          </a:bodyPr>
          <a:lstStyle/>
          <a:p>
            <a:pPr>
              <a:lnSpc>
                <a:spcPct val="150000"/>
              </a:lnSpc>
            </a:pPr>
            <a:endParaRPr lang="en-IN" sz="2000" dirty="0">
              <a:solidFill>
                <a:schemeClr val="accent6">
                  <a:lumMod val="75000"/>
                </a:schemeClr>
              </a:solidFill>
              <a:latin typeface="Arial" pitchFamily="34" charset="0"/>
              <a:cs typeface="Arial" pitchFamily="34" charset="0"/>
            </a:endParaRPr>
          </a:p>
          <a:p>
            <a:pPr lvl="0">
              <a:lnSpc>
                <a:spcPct val="200000"/>
              </a:lnSpc>
            </a:pPr>
            <a:endParaRPr lang="en-IN" sz="2000" dirty="0">
              <a:solidFill>
                <a:srgbClr val="FF000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2032000" y="1651000"/>
            <a:ext cx="8483600" cy="4470511"/>
          </a:xfrm>
          <a:prstGeom prst="rect">
            <a:avLst/>
          </a:prstGeom>
        </p:spPr>
      </p:pic>
    </p:spTree>
    <p:extLst>
      <p:ext uri="{BB962C8B-B14F-4D97-AF65-F5344CB8AC3E}">
        <p14:creationId xmlns:p14="http://schemas.microsoft.com/office/powerpoint/2010/main" val="15938425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95469" y="374154"/>
            <a:ext cx="4978401" cy="440926"/>
          </a:xfrm>
        </p:spPr>
        <p:txBody>
          <a:bodyPr/>
          <a:lstStyle/>
          <a:p>
            <a:pPr algn="ctr"/>
            <a:r>
              <a:rPr lang="en-IN" sz="4400" b="1" dirty="0">
                <a:solidFill>
                  <a:schemeClr val="tx1"/>
                </a:solidFill>
              </a:rPr>
              <a:t>Alignment of Text</a:t>
            </a:r>
            <a:endParaRPr lang="en-IN" sz="4400" dirty="0">
              <a:solidFill>
                <a:schemeClr val="tx1"/>
              </a:solidFill>
            </a:endParaRPr>
          </a:p>
        </p:txBody>
      </p:sp>
      <p:sp>
        <p:nvSpPr>
          <p:cNvPr id="5" name="TextBox 4"/>
          <p:cNvSpPr txBox="1"/>
          <p:nvPr/>
        </p:nvSpPr>
        <p:spPr>
          <a:xfrm>
            <a:off x="1079500" y="1397000"/>
            <a:ext cx="10033000" cy="1075744"/>
          </a:xfrm>
          <a:prstGeom prst="rect">
            <a:avLst/>
          </a:prstGeom>
          <a:noFill/>
        </p:spPr>
        <p:txBody>
          <a:bodyPr wrap="square" rtlCol="0">
            <a:spAutoFit/>
          </a:bodyPr>
          <a:lstStyle/>
          <a:p>
            <a:pPr>
              <a:lnSpc>
                <a:spcPct val="150000"/>
              </a:lnSpc>
            </a:pPr>
            <a:endParaRPr lang="en-IN" sz="2000" dirty="0">
              <a:solidFill>
                <a:schemeClr val="accent6">
                  <a:lumMod val="75000"/>
                </a:schemeClr>
              </a:solidFill>
              <a:latin typeface="Arial" pitchFamily="34" charset="0"/>
              <a:cs typeface="Arial" pitchFamily="34" charset="0"/>
            </a:endParaRPr>
          </a:p>
          <a:p>
            <a:pPr lvl="0">
              <a:lnSpc>
                <a:spcPct val="200000"/>
              </a:lnSpc>
            </a:pPr>
            <a:endParaRPr lang="en-IN" sz="2000" dirty="0">
              <a:solidFill>
                <a:srgbClr val="FF0000"/>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742235" y="1440623"/>
            <a:ext cx="4978400" cy="836255"/>
          </a:xfrm>
          <a:prstGeom prst="rect">
            <a:avLst/>
          </a:prstGeom>
          <a:noFill/>
        </p:spPr>
        <p:txBody>
          <a:bodyPr wrap="square" rtlCol="0">
            <a:spAutoFit/>
          </a:bodyPr>
          <a:lstStyle/>
          <a:p>
            <a:r>
              <a:rPr lang="en-IN" sz="2417" dirty="0">
                <a:latin typeface="Roboto Medium"/>
                <a:cs typeface="Arial" pitchFamily="34" charset="0"/>
              </a:rPr>
              <a:t>Float Property: left / right / none </a:t>
            </a:r>
          </a:p>
          <a:p>
            <a:endParaRPr lang="en-US" sz="2417" dirty="0">
              <a:latin typeface="Roboto Medium"/>
            </a:endParaRPr>
          </a:p>
        </p:txBody>
      </p:sp>
      <p:pic>
        <p:nvPicPr>
          <p:cNvPr id="4" name="Picture 3"/>
          <p:cNvPicPr>
            <a:picLocks noChangeAspect="1"/>
          </p:cNvPicPr>
          <p:nvPr/>
        </p:nvPicPr>
        <p:blipFill>
          <a:blip r:embed="rId2"/>
          <a:stretch>
            <a:fillRect/>
          </a:stretch>
        </p:blipFill>
        <p:spPr>
          <a:xfrm>
            <a:off x="542713" y="2320501"/>
            <a:ext cx="4473787" cy="1773459"/>
          </a:xfrm>
          <a:prstGeom prst="rect">
            <a:avLst/>
          </a:prstGeom>
        </p:spPr>
      </p:pic>
      <p:sp>
        <p:nvSpPr>
          <p:cNvPr id="6" name="TextBox 5">
            <a:extLst>
              <a:ext uri="{FF2B5EF4-FFF2-40B4-BE49-F238E27FC236}">
                <a16:creationId xmlns:a16="http://schemas.microsoft.com/office/drawing/2014/main" id="{2DC2AA6B-71E3-19F4-C81E-A190AC1D325D}"/>
              </a:ext>
            </a:extLst>
          </p:cNvPr>
          <p:cNvSpPr txBox="1"/>
          <p:nvPr/>
        </p:nvSpPr>
        <p:spPr>
          <a:xfrm>
            <a:off x="5720635" y="152400"/>
            <a:ext cx="6096000" cy="6247864"/>
          </a:xfrm>
          <a:prstGeom prst="rect">
            <a:avLst/>
          </a:prstGeom>
          <a:noFill/>
        </p:spPr>
        <p:txBody>
          <a:bodyPr wrap="square">
            <a:spAutoFit/>
          </a:bodyPr>
          <a:lstStyle/>
          <a:p>
            <a:r>
              <a:rPr lang="en-IN" sz="2000" dirty="0"/>
              <a:t>&lt;!DOCTYPE html&gt;</a:t>
            </a:r>
          </a:p>
          <a:p>
            <a:r>
              <a:rPr lang="en-IN" sz="2000" dirty="0"/>
              <a:t>&lt;html&gt;  &lt;head&gt; &lt;style&gt;</a:t>
            </a:r>
          </a:p>
          <a:p>
            <a:r>
              <a:rPr lang="en-IN" sz="2000" dirty="0" err="1"/>
              <a:t>img</a:t>
            </a:r>
            <a:r>
              <a:rPr lang="en-IN" sz="2000" dirty="0"/>
              <a:t> {</a:t>
            </a:r>
          </a:p>
          <a:p>
            <a:r>
              <a:rPr lang="en-IN" sz="2000" dirty="0"/>
              <a:t>  float: right;</a:t>
            </a:r>
          </a:p>
          <a:p>
            <a:r>
              <a:rPr lang="en-IN" sz="2000" dirty="0"/>
              <a:t>}</a:t>
            </a:r>
          </a:p>
          <a:p>
            <a:r>
              <a:rPr lang="en-IN" sz="2000" dirty="0"/>
              <a:t>&lt;/style&gt; &lt;/head&gt;</a:t>
            </a:r>
          </a:p>
          <a:p>
            <a:r>
              <a:rPr lang="en-IN" sz="2000" dirty="0"/>
              <a:t>&lt;body&gt;</a:t>
            </a:r>
          </a:p>
          <a:p>
            <a:r>
              <a:rPr lang="en-IN" sz="2000" dirty="0"/>
              <a:t>&lt;h2&gt;Float Right&lt;/h2&gt;</a:t>
            </a:r>
          </a:p>
          <a:p>
            <a:endParaRPr lang="en-IN" sz="2000" dirty="0"/>
          </a:p>
          <a:p>
            <a:r>
              <a:rPr lang="en-IN" sz="2000" dirty="0"/>
              <a:t>&lt;p&gt;In this example, the image will float to the right in the paragraph, and the text in the paragraph will wrap around the image.&lt;/p&gt;</a:t>
            </a:r>
          </a:p>
          <a:p>
            <a:endParaRPr lang="en-IN" sz="2000" dirty="0"/>
          </a:p>
          <a:p>
            <a:r>
              <a:rPr lang="en-IN" sz="2000" dirty="0"/>
              <a:t>&lt;p&gt;&lt;</a:t>
            </a:r>
            <a:r>
              <a:rPr lang="en-IN" sz="2000" dirty="0" err="1"/>
              <a:t>img</a:t>
            </a:r>
            <a:r>
              <a:rPr lang="en-IN" sz="2000" dirty="0"/>
              <a:t> </a:t>
            </a:r>
            <a:r>
              <a:rPr lang="en-IN" sz="2000" dirty="0" err="1"/>
              <a:t>src</a:t>
            </a:r>
            <a:r>
              <a:rPr lang="en-IN" sz="2000" dirty="0"/>
              <a:t>="pineapple.jpg" alt="Pineapple" style="width:170px;height:170px;margin-left:15px;"&gt;</a:t>
            </a:r>
          </a:p>
          <a:p>
            <a:r>
              <a:rPr lang="en-IN" sz="2000" dirty="0"/>
              <a:t>Lorem ipsum </a:t>
            </a:r>
            <a:r>
              <a:rPr lang="en-IN" sz="2000" dirty="0" err="1"/>
              <a:t>dolor</a:t>
            </a:r>
            <a:r>
              <a:rPr lang="en-IN" sz="2000" dirty="0"/>
              <a:t> sit </a:t>
            </a:r>
            <a:r>
              <a:rPr lang="en-IN" sz="2000" dirty="0" err="1"/>
              <a:t>amet</a:t>
            </a:r>
            <a:r>
              <a:rPr lang="en-IN" sz="2000" dirty="0"/>
              <a:t>, </a:t>
            </a:r>
            <a:r>
              <a:rPr lang="en-IN" sz="2000" dirty="0" err="1"/>
              <a:t>consectetur</a:t>
            </a:r>
            <a:r>
              <a:rPr lang="en-IN" sz="2000" dirty="0"/>
              <a:t> </a:t>
            </a:r>
            <a:r>
              <a:rPr lang="en-IN" sz="2000" dirty="0" err="1"/>
              <a:t>adipiscing</a:t>
            </a:r>
            <a:r>
              <a:rPr lang="en-IN" sz="2000" dirty="0"/>
              <a:t> </a:t>
            </a:r>
            <a:r>
              <a:rPr lang="en-IN" sz="2000" dirty="0" err="1"/>
              <a:t>elit</a:t>
            </a:r>
            <a:r>
              <a:rPr lang="en-IN" sz="2000" dirty="0"/>
              <a:t>. </a:t>
            </a:r>
            <a:r>
              <a:rPr lang="en-IN" sz="2000" dirty="0" err="1"/>
              <a:t>Phasellus</a:t>
            </a:r>
            <a:r>
              <a:rPr lang="en-IN" sz="2000" dirty="0"/>
              <a:t> </a:t>
            </a:r>
            <a:r>
              <a:rPr lang="en-IN" sz="2000" dirty="0" err="1"/>
              <a:t>imperdiet</a:t>
            </a:r>
            <a:r>
              <a:rPr lang="en-IN" sz="2000" dirty="0"/>
              <a:t>, </a:t>
            </a:r>
            <a:r>
              <a:rPr lang="en-IN" sz="2000" dirty="0" err="1"/>
              <a:t>nulla</a:t>
            </a:r>
            <a:r>
              <a:rPr lang="en-IN" sz="2000" dirty="0"/>
              <a:t> et dictum </a:t>
            </a:r>
            <a:r>
              <a:rPr lang="en-IN" sz="2000" dirty="0" err="1"/>
              <a:t>interdum</a:t>
            </a:r>
            <a:r>
              <a:rPr lang="en-IN" sz="2000" dirty="0"/>
              <a:t>, nisi lorem </a:t>
            </a:r>
            <a:r>
              <a:rPr lang="en-IN" sz="2000" dirty="0" err="1"/>
              <a:t>egestas</a:t>
            </a:r>
            <a:r>
              <a:rPr lang="en-IN" sz="2000" dirty="0"/>
              <a:t> </a:t>
            </a:r>
            <a:r>
              <a:rPr lang="en-IN" sz="2000" dirty="0" err="1"/>
              <a:t>odio</a:t>
            </a:r>
            <a:r>
              <a:rPr lang="en-IN" sz="2000" dirty="0"/>
              <a:t>, vitae </a:t>
            </a:r>
            <a:r>
              <a:rPr lang="en-IN" sz="2000" dirty="0" err="1"/>
              <a:t>scelerisque</a:t>
            </a:r>
            <a:r>
              <a:rPr lang="en-IN" sz="2000" dirty="0"/>
              <a:t> </a:t>
            </a:r>
            <a:r>
              <a:rPr lang="en-IN" sz="2000" dirty="0" err="1"/>
              <a:t>enim</a:t>
            </a:r>
            <a:r>
              <a:rPr lang="en-IN" sz="2000" dirty="0"/>
              <a:t> ligula </a:t>
            </a:r>
            <a:r>
              <a:rPr lang="en-IN" sz="2000" dirty="0" err="1"/>
              <a:t>venenatis</a:t>
            </a:r>
            <a:r>
              <a:rPr lang="en-IN" sz="2000" dirty="0"/>
              <a:t> </a:t>
            </a:r>
            <a:r>
              <a:rPr lang="en-IN" sz="2000" dirty="0" err="1"/>
              <a:t>dolor</a:t>
            </a:r>
            <a:r>
              <a:rPr lang="en-IN" sz="2000" dirty="0"/>
              <a:t>. &lt;/p&gt;</a:t>
            </a:r>
          </a:p>
          <a:p>
            <a:r>
              <a:rPr lang="en-IN" sz="2000" dirty="0"/>
              <a:t>&lt;/body&gt; &lt;/html&gt;</a:t>
            </a:r>
          </a:p>
        </p:txBody>
      </p:sp>
    </p:spTree>
    <p:extLst>
      <p:ext uri="{BB962C8B-B14F-4D97-AF65-F5344CB8AC3E}">
        <p14:creationId xmlns:p14="http://schemas.microsoft.com/office/powerpoint/2010/main" val="26370605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95469" y="374154"/>
            <a:ext cx="9767731" cy="440926"/>
          </a:xfrm>
        </p:spPr>
        <p:txBody>
          <a:bodyPr/>
          <a:lstStyle/>
          <a:p>
            <a:pPr algn="ctr"/>
            <a:r>
              <a:rPr lang="en-IN" sz="4400" b="1" dirty="0">
                <a:solidFill>
                  <a:schemeClr val="tx1"/>
                </a:solidFill>
              </a:rPr>
              <a:t>Class Assignment</a:t>
            </a:r>
          </a:p>
        </p:txBody>
      </p:sp>
      <p:sp>
        <p:nvSpPr>
          <p:cNvPr id="5" name="TextBox 4"/>
          <p:cNvSpPr txBox="1"/>
          <p:nvPr/>
        </p:nvSpPr>
        <p:spPr>
          <a:xfrm>
            <a:off x="825500" y="1460500"/>
            <a:ext cx="10033000" cy="1075744"/>
          </a:xfrm>
          <a:prstGeom prst="rect">
            <a:avLst/>
          </a:prstGeom>
          <a:noFill/>
        </p:spPr>
        <p:txBody>
          <a:bodyPr wrap="square" rtlCol="0">
            <a:spAutoFit/>
          </a:bodyPr>
          <a:lstStyle/>
          <a:p>
            <a:pPr>
              <a:lnSpc>
                <a:spcPct val="150000"/>
              </a:lnSpc>
            </a:pPr>
            <a:endParaRPr lang="en-IN" sz="2000" dirty="0">
              <a:solidFill>
                <a:schemeClr val="accent6">
                  <a:lumMod val="75000"/>
                </a:schemeClr>
              </a:solidFill>
              <a:latin typeface="Arial" pitchFamily="34" charset="0"/>
              <a:cs typeface="Arial" pitchFamily="34" charset="0"/>
            </a:endParaRPr>
          </a:p>
          <a:p>
            <a:pPr lvl="0">
              <a:lnSpc>
                <a:spcPct val="200000"/>
              </a:lnSpc>
            </a:pPr>
            <a:endParaRPr lang="en-IN" sz="2000" dirty="0">
              <a:solidFill>
                <a:srgbClr val="FF0000"/>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1079500" y="1587500"/>
            <a:ext cx="10477500" cy="3625993"/>
          </a:xfrm>
          <a:prstGeom prst="rect">
            <a:avLst/>
          </a:prstGeom>
          <a:noFill/>
        </p:spPr>
        <p:txBody>
          <a:bodyPr wrap="square" rtlCol="0">
            <a:spAutoFit/>
          </a:bodyPr>
          <a:lstStyle/>
          <a:p>
            <a:pPr marL="380985" indent="-380985" algn="just">
              <a:lnSpc>
                <a:spcPct val="150000"/>
              </a:lnSpc>
              <a:spcAft>
                <a:spcPts val="1000"/>
              </a:spcAft>
              <a:buFont typeface="Wingdings" panose="05000000000000000000" pitchFamily="2" charset="2"/>
              <a:buChar char="Ø"/>
            </a:pPr>
            <a:r>
              <a:rPr lang="en-IN" sz="2417" dirty="0">
                <a:latin typeface="Roboto Medium"/>
                <a:cs typeface="Arial" pitchFamily="34" charset="0"/>
              </a:rPr>
              <a:t>Create  an XHTML document  to display  MCA  II Sem class time table</a:t>
            </a:r>
          </a:p>
          <a:p>
            <a:pPr marL="380985" indent="-380985" algn="just">
              <a:lnSpc>
                <a:spcPct val="150000"/>
              </a:lnSpc>
              <a:spcAft>
                <a:spcPts val="1000"/>
              </a:spcAft>
              <a:buFont typeface="Wingdings" panose="05000000000000000000" pitchFamily="2" charset="2"/>
              <a:buChar char="Ø"/>
            </a:pPr>
            <a:r>
              <a:rPr lang="en-IN" sz="2417" dirty="0">
                <a:latin typeface="Roboto Medium"/>
                <a:cs typeface="Arial" pitchFamily="34" charset="0"/>
              </a:rPr>
              <a:t>Using the document of exercise 1, give different </a:t>
            </a:r>
            <a:r>
              <a:rPr lang="en-IN" sz="2417" dirty="0" err="1">
                <a:latin typeface="Roboto Medium"/>
                <a:cs typeface="Arial" pitchFamily="34" charset="0"/>
              </a:rPr>
              <a:t>colors</a:t>
            </a:r>
            <a:r>
              <a:rPr lang="en-IN" sz="2417" dirty="0">
                <a:latin typeface="Roboto Medium"/>
                <a:cs typeface="Arial" pitchFamily="34" charset="0"/>
              </a:rPr>
              <a:t> to each row </a:t>
            </a:r>
          </a:p>
          <a:p>
            <a:pPr marL="380985" indent="-380985" algn="just">
              <a:lnSpc>
                <a:spcPct val="150000"/>
              </a:lnSpc>
              <a:spcAft>
                <a:spcPts val="1000"/>
              </a:spcAft>
              <a:buFont typeface="Wingdings" panose="05000000000000000000" pitchFamily="2" charset="2"/>
              <a:buChar char="Ø"/>
            </a:pPr>
            <a:r>
              <a:rPr lang="en-IN" sz="2417" dirty="0">
                <a:latin typeface="Roboto Medium"/>
                <a:cs typeface="Arial" pitchFamily="34" charset="0"/>
              </a:rPr>
              <a:t>Create an XHTML  document to display a form for opening an savings account in any bank</a:t>
            </a:r>
          </a:p>
          <a:p>
            <a:pPr marL="380985" indent="-380985" algn="just">
              <a:lnSpc>
                <a:spcPct val="150000"/>
              </a:lnSpc>
              <a:spcAft>
                <a:spcPts val="1000"/>
              </a:spcAft>
              <a:buFont typeface="Wingdings" panose="05000000000000000000" pitchFamily="2" charset="2"/>
              <a:buChar char="Ø"/>
            </a:pPr>
            <a:r>
              <a:rPr lang="en-IN" sz="2417" dirty="0">
                <a:latin typeface="Roboto Medium"/>
                <a:cs typeface="Arial" pitchFamily="34" charset="0"/>
              </a:rPr>
              <a:t>Create an XHTML document to demonstrate Unordered and Ordered list</a:t>
            </a:r>
          </a:p>
          <a:p>
            <a:pPr>
              <a:spcAft>
                <a:spcPts val="1000"/>
              </a:spcAft>
            </a:pPr>
            <a:endParaRPr lang="en-US" sz="1500" dirty="0"/>
          </a:p>
        </p:txBody>
      </p:sp>
    </p:spTree>
    <p:extLst>
      <p:ext uri="{BB962C8B-B14F-4D97-AF65-F5344CB8AC3E}">
        <p14:creationId xmlns:p14="http://schemas.microsoft.com/office/powerpoint/2010/main" val="39335589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ctr"/>
            <a:r>
              <a:rPr lang="en-IN" sz="4400" b="1" dirty="0">
                <a:solidFill>
                  <a:schemeClr val="tx1"/>
                </a:solidFill>
              </a:rPr>
              <a:t>The Box Model</a:t>
            </a:r>
          </a:p>
        </p:txBody>
      </p:sp>
      <p:sp>
        <p:nvSpPr>
          <p:cNvPr id="5" name="TextBox 4"/>
          <p:cNvSpPr txBox="1"/>
          <p:nvPr/>
        </p:nvSpPr>
        <p:spPr>
          <a:xfrm>
            <a:off x="1206500" y="1759858"/>
            <a:ext cx="10033000" cy="1075744"/>
          </a:xfrm>
          <a:prstGeom prst="rect">
            <a:avLst/>
          </a:prstGeom>
          <a:noFill/>
        </p:spPr>
        <p:txBody>
          <a:bodyPr wrap="square" rtlCol="0">
            <a:spAutoFit/>
          </a:bodyPr>
          <a:lstStyle/>
          <a:p>
            <a:pPr>
              <a:lnSpc>
                <a:spcPct val="150000"/>
              </a:lnSpc>
            </a:pPr>
            <a:endParaRPr lang="en-IN" sz="2000" dirty="0">
              <a:solidFill>
                <a:schemeClr val="accent6">
                  <a:lumMod val="75000"/>
                </a:schemeClr>
              </a:solidFill>
              <a:latin typeface="Arial" pitchFamily="34" charset="0"/>
              <a:cs typeface="Arial" pitchFamily="34" charset="0"/>
            </a:endParaRPr>
          </a:p>
          <a:p>
            <a:pPr lvl="0">
              <a:lnSpc>
                <a:spcPct val="200000"/>
              </a:lnSpc>
            </a:pPr>
            <a:endParaRPr lang="en-IN" sz="2000" dirty="0">
              <a:solidFill>
                <a:srgbClr val="FF000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2667001" y="1778000"/>
            <a:ext cx="5527599" cy="3624840"/>
          </a:xfrm>
          <a:prstGeom prst="rect">
            <a:avLst/>
          </a:prstGeom>
        </p:spPr>
      </p:pic>
    </p:spTree>
    <p:extLst>
      <p:ext uri="{BB962C8B-B14F-4D97-AF65-F5344CB8AC3E}">
        <p14:creationId xmlns:p14="http://schemas.microsoft.com/office/powerpoint/2010/main" val="1520863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95469" y="374154"/>
            <a:ext cx="10224931" cy="440926"/>
          </a:xfrm>
        </p:spPr>
        <p:txBody>
          <a:bodyPr/>
          <a:lstStyle/>
          <a:p>
            <a:pPr algn="ctr"/>
            <a:r>
              <a:rPr lang="en-US" sz="4400" dirty="0">
                <a:solidFill>
                  <a:schemeClr val="tx1"/>
                </a:solidFill>
              </a:rPr>
              <a:t>Course Content </a:t>
            </a:r>
          </a:p>
        </p:txBody>
      </p:sp>
      <p:sp>
        <p:nvSpPr>
          <p:cNvPr id="9" name="Text Placeholder 8"/>
          <p:cNvSpPr>
            <a:spLocks noGrp="1"/>
          </p:cNvSpPr>
          <p:nvPr>
            <p:ph type="body" sz="quarter" idx="17"/>
          </p:nvPr>
        </p:nvSpPr>
        <p:spPr>
          <a:xfrm>
            <a:off x="623391" y="1370483"/>
            <a:ext cx="10882809" cy="4722813"/>
          </a:xfrm>
        </p:spPr>
        <p:txBody>
          <a:bodyPr/>
          <a:lstStyle/>
          <a:p>
            <a:pPr marL="0" indent="0">
              <a:buNone/>
            </a:pPr>
            <a:r>
              <a:rPr lang="en-US" b="1" dirty="0">
                <a:solidFill>
                  <a:schemeClr val="tx1"/>
                </a:solidFill>
                <a:latin typeface="Roboto Medium"/>
                <a:cs typeface="Times New Roman" panose="02020603050405020304" pitchFamily="18" charset="0"/>
              </a:rPr>
              <a:t>Textbooks:</a:t>
            </a:r>
            <a:endParaRPr lang="en-US" dirty="0">
              <a:solidFill>
                <a:schemeClr val="tx1"/>
              </a:solidFill>
              <a:latin typeface="Roboto Medium"/>
              <a:cs typeface="Times New Roman" panose="02020603050405020304" pitchFamily="18" charset="0"/>
            </a:endParaRPr>
          </a:p>
          <a:p>
            <a:pPr>
              <a:buFont typeface="Wingdings" panose="05000000000000000000" pitchFamily="2" charset="2"/>
              <a:buChar char="Ø"/>
            </a:pPr>
            <a:r>
              <a:rPr lang="en-US" dirty="0">
                <a:solidFill>
                  <a:schemeClr val="tx1"/>
                </a:solidFill>
                <a:latin typeface="Roboto Medium"/>
                <a:cs typeface="Times New Roman" panose="02020603050405020304" pitchFamily="18" charset="0"/>
              </a:rPr>
              <a:t>Robert W. Sebesta: Programming the World Wide Web,  7</a:t>
            </a:r>
            <a:r>
              <a:rPr lang="en-US" baseline="30000" dirty="0">
                <a:solidFill>
                  <a:schemeClr val="tx1"/>
                </a:solidFill>
                <a:latin typeface="Roboto Medium"/>
                <a:cs typeface="Times New Roman" panose="02020603050405020304" pitchFamily="18" charset="0"/>
              </a:rPr>
              <a:t>th</a:t>
            </a:r>
            <a:r>
              <a:rPr lang="en-US" dirty="0">
                <a:solidFill>
                  <a:schemeClr val="tx1"/>
                </a:solidFill>
                <a:latin typeface="Roboto Medium"/>
                <a:cs typeface="Times New Roman" panose="02020603050405020304" pitchFamily="18" charset="0"/>
              </a:rPr>
              <a:t>Edition, Pearson education,  2013</a:t>
            </a:r>
          </a:p>
          <a:p>
            <a:pPr>
              <a:buFont typeface="Wingdings" panose="05000000000000000000" pitchFamily="2" charset="2"/>
              <a:buChar char="Ø"/>
            </a:pPr>
            <a:r>
              <a:rPr lang="en-US" dirty="0">
                <a:solidFill>
                  <a:schemeClr val="tx1"/>
                </a:solidFill>
              </a:rPr>
              <a:t>Anthony </a:t>
            </a:r>
            <a:r>
              <a:rPr lang="en-US" dirty="0" err="1">
                <a:solidFill>
                  <a:schemeClr val="tx1"/>
                </a:solidFill>
              </a:rPr>
              <a:t>Accomazzo</a:t>
            </a:r>
            <a:r>
              <a:rPr lang="en-US" dirty="0">
                <a:solidFill>
                  <a:schemeClr val="tx1"/>
                </a:solidFill>
              </a:rPr>
              <a:t>, </a:t>
            </a:r>
            <a:r>
              <a:rPr lang="en-US" dirty="0" err="1">
                <a:solidFill>
                  <a:schemeClr val="tx1"/>
                </a:solidFill>
              </a:rPr>
              <a:t>Leanpub</a:t>
            </a:r>
            <a:r>
              <a:rPr lang="en-US" dirty="0">
                <a:solidFill>
                  <a:schemeClr val="tx1"/>
                </a:solidFill>
              </a:rPr>
              <a:t>,  FULL STACK REACT – The complete guide to ReactJS and Friends ,1</a:t>
            </a:r>
            <a:r>
              <a:rPr lang="en-US" baseline="30000" dirty="0">
                <a:solidFill>
                  <a:schemeClr val="tx1"/>
                </a:solidFill>
              </a:rPr>
              <a:t>st</a:t>
            </a:r>
            <a:r>
              <a:rPr lang="en-US" dirty="0">
                <a:solidFill>
                  <a:schemeClr val="tx1"/>
                </a:solidFill>
              </a:rPr>
              <a:t> Edition,2020</a:t>
            </a:r>
          </a:p>
          <a:p>
            <a:pPr marL="0" indent="0">
              <a:buNone/>
            </a:pPr>
            <a:r>
              <a:rPr lang="en-US" b="1" dirty="0">
                <a:solidFill>
                  <a:schemeClr val="tx1"/>
                </a:solidFill>
                <a:latin typeface="Roboto Medium"/>
                <a:cs typeface="Times New Roman" panose="02020603050405020304" pitchFamily="18" charset="0"/>
              </a:rPr>
              <a:t>Reference Books:</a:t>
            </a:r>
          </a:p>
          <a:p>
            <a:pPr>
              <a:buFont typeface="Wingdings" panose="05000000000000000000" pitchFamily="2" charset="2"/>
              <a:buChar char="Ø"/>
            </a:pPr>
            <a:r>
              <a:rPr lang="en-US" dirty="0" err="1">
                <a:solidFill>
                  <a:schemeClr val="tx1"/>
                </a:solidFill>
              </a:rPr>
              <a:t>Dietel</a:t>
            </a:r>
            <a:r>
              <a:rPr lang="en-US" dirty="0">
                <a:solidFill>
                  <a:schemeClr val="tx1"/>
                </a:solidFill>
              </a:rPr>
              <a:t> and Nieto, Internet and World Wide Web - How to program, PHI/Pearson Education, 2006.</a:t>
            </a:r>
            <a:endParaRPr lang="en-IN" dirty="0">
              <a:solidFill>
                <a:schemeClr val="tx1"/>
              </a:solidFill>
            </a:endParaRPr>
          </a:p>
          <a:p>
            <a:pPr>
              <a:buFont typeface="Wingdings" panose="05000000000000000000" pitchFamily="2" charset="2"/>
              <a:buChar char="Ø"/>
            </a:pPr>
            <a:r>
              <a:rPr lang="en-IN" dirty="0">
                <a:solidFill>
                  <a:schemeClr val="tx1"/>
                </a:solidFill>
              </a:rPr>
              <a:t>Web Technologies, HTML, JavaScript, PHP, JAVA, JSP, XML and AJAX, Black book, 1st Edition, Dream Tech, 2009</a:t>
            </a:r>
          </a:p>
          <a:p>
            <a:pPr marL="0" indent="0">
              <a:buNone/>
            </a:pPr>
            <a:endParaRPr lang="en-US" dirty="0">
              <a:latin typeface="Roboto Medium"/>
              <a:cs typeface="Times New Roman" panose="02020603050405020304" pitchFamily="18" charset="0"/>
            </a:endParaRPr>
          </a:p>
          <a:p>
            <a:endParaRPr lang="en-IN" dirty="0"/>
          </a:p>
          <a:p>
            <a:pPr>
              <a:buFont typeface="Wingdings" panose="05000000000000000000" pitchFamily="2" charset="2"/>
              <a:buChar char="Ø"/>
            </a:pPr>
            <a:endParaRPr lang="en-US" dirty="0">
              <a:latin typeface="Roboto Medium"/>
              <a:cs typeface="Times New Roman" panose="02020603050405020304" pitchFamily="18" charset="0"/>
            </a:endParaRPr>
          </a:p>
          <a:p>
            <a:pPr>
              <a:buFont typeface="Wingdings" panose="05000000000000000000" pitchFamily="2" charset="2"/>
              <a:buChar char="Ø"/>
            </a:pPr>
            <a:endParaRPr lang="en-US" dirty="0">
              <a:latin typeface="Roboto Medium"/>
              <a:cs typeface="Times New Roman" panose="02020603050405020304" pitchFamily="18" charset="0"/>
            </a:endParaRPr>
          </a:p>
          <a:p>
            <a:pPr>
              <a:buFont typeface="Wingdings" panose="05000000000000000000" pitchFamily="2" charset="2"/>
              <a:buChar char="Ø"/>
            </a:pPr>
            <a:endParaRPr lang="en-US" dirty="0">
              <a:latin typeface="Roboto Medium"/>
              <a:cs typeface="Times New Roman" panose="02020603050405020304" pitchFamily="18" charset="0"/>
            </a:endParaRPr>
          </a:p>
          <a:p>
            <a:endParaRPr lang="en-US" sz="1667" dirty="0">
              <a:latin typeface="Times New Roman" panose="02020603050405020304" pitchFamily="18" charset="0"/>
              <a:cs typeface="Times New Roman" panose="02020603050405020304" pitchFamily="18" charset="0"/>
            </a:endParaRPr>
          </a:p>
          <a:p>
            <a:pPr marL="0" indent="0">
              <a:buNone/>
            </a:pPr>
            <a:r>
              <a:rPr lang="en-US" sz="2000" dirty="0"/>
              <a:t> </a:t>
            </a:r>
          </a:p>
          <a:p>
            <a:pPr marL="0" indent="0" algn="just">
              <a:spcAft>
                <a:spcPts val="1000"/>
              </a:spcAft>
              <a:buNone/>
            </a:pPr>
            <a:endParaRPr lang="en-US" sz="2000" dirty="0">
              <a:latin typeface="Times New Roman" panose="02020603050405020304" pitchFamily="18" charset="0"/>
              <a:cs typeface="Times New Roman" panose="02020603050405020304" pitchFamily="18" charset="0"/>
            </a:endParaRPr>
          </a:p>
          <a:p>
            <a:pPr marL="0" indent="0">
              <a:buNone/>
            </a:pPr>
            <a:endParaRPr lang="en-US" dirty="0"/>
          </a:p>
          <a:p>
            <a:pPr marL="0" indent="0">
              <a:buNone/>
            </a:pPr>
            <a:endParaRPr lang="en-US" dirty="0"/>
          </a:p>
        </p:txBody>
      </p:sp>
      <p:sp>
        <p:nvSpPr>
          <p:cNvPr id="6" name="Rectangle 2">
            <a:extLst>
              <a:ext uri="{FF2B5EF4-FFF2-40B4-BE49-F238E27FC236}">
                <a16:creationId xmlns:a16="http://schemas.microsoft.com/office/drawing/2014/main" id="{83A61A8C-EEE5-F634-894A-1B2D01AA5FE0}"/>
              </a:ext>
            </a:extLst>
          </p:cNvPr>
          <p:cNvSpPr>
            <a:spLocks noChangeArrowheads="1"/>
          </p:cNvSpPr>
          <p:nvPr/>
        </p:nvSpPr>
        <p:spPr bwMode="auto">
          <a:xfrm>
            <a:off x="5334000" y="36210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3">
            <a:extLst>
              <a:ext uri="{FF2B5EF4-FFF2-40B4-BE49-F238E27FC236}">
                <a16:creationId xmlns:a16="http://schemas.microsoft.com/office/drawing/2014/main" id="{07BDE4CE-E00F-9C79-3CCA-60A1EAC76934}"/>
              </a:ext>
            </a:extLst>
          </p:cNvPr>
          <p:cNvSpPr>
            <a:spLocks noChangeArrowheads="1"/>
          </p:cNvSpPr>
          <p:nvPr/>
        </p:nvSpPr>
        <p:spPr bwMode="auto">
          <a:xfrm>
            <a:off x="5334000" y="32845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372814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95469" y="374154"/>
            <a:ext cx="9767731" cy="440926"/>
          </a:xfrm>
        </p:spPr>
        <p:txBody>
          <a:bodyPr/>
          <a:lstStyle/>
          <a:p>
            <a:pPr algn="ctr"/>
            <a:r>
              <a:rPr lang="en-IN" sz="4400" b="1" dirty="0">
                <a:solidFill>
                  <a:schemeClr val="tx1"/>
                </a:solidFill>
              </a:rPr>
              <a:t>The Box Model</a:t>
            </a:r>
            <a:endParaRPr lang="en-IN" sz="4400" dirty="0">
              <a:solidFill>
                <a:schemeClr val="tx1"/>
              </a:solidFill>
            </a:endParaRPr>
          </a:p>
        </p:txBody>
      </p:sp>
      <p:sp>
        <p:nvSpPr>
          <p:cNvPr id="5" name="TextBox 4"/>
          <p:cNvSpPr txBox="1"/>
          <p:nvPr/>
        </p:nvSpPr>
        <p:spPr>
          <a:xfrm>
            <a:off x="1079500" y="1397000"/>
            <a:ext cx="10033000" cy="1075744"/>
          </a:xfrm>
          <a:prstGeom prst="rect">
            <a:avLst/>
          </a:prstGeom>
          <a:noFill/>
        </p:spPr>
        <p:txBody>
          <a:bodyPr wrap="square" rtlCol="0">
            <a:spAutoFit/>
          </a:bodyPr>
          <a:lstStyle/>
          <a:p>
            <a:pPr>
              <a:lnSpc>
                <a:spcPct val="150000"/>
              </a:lnSpc>
            </a:pPr>
            <a:endParaRPr lang="en-IN" sz="2000" dirty="0">
              <a:solidFill>
                <a:schemeClr val="accent6">
                  <a:lumMod val="75000"/>
                </a:schemeClr>
              </a:solidFill>
              <a:latin typeface="Arial" pitchFamily="34" charset="0"/>
              <a:cs typeface="Arial" pitchFamily="34" charset="0"/>
            </a:endParaRPr>
          </a:p>
          <a:p>
            <a:pPr lvl="0">
              <a:lnSpc>
                <a:spcPct val="200000"/>
              </a:lnSpc>
            </a:pPr>
            <a:endParaRPr lang="en-IN" sz="2000" dirty="0">
              <a:solidFill>
                <a:srgbClr val="FF000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595469" y="1447800"/>
            <a:ext cx="4890931" cy="4191000"/>
          </a:xfrm>
          <a:prstGeom prst="rect">
            <a:avLst/>
          </a:prstGeom>
        </p:spPr>
      </p:pic>
      <p:sp>
        <p:nvSpPr>
          <p:cNvPr id="2" name="TextBox 1">
            <a:extLst>
              <a:ext uri="{FF2B5EF4-FFF2-40B4-BE49-F238E27FC236}">
                <a16:creationId xmlns:a16="http://schemas.microsoft.com/office/drawing/2014/main" id="{29613EF3-C8E3-5744-F19B-B1D443DF5BAA}"/>
              </a:ext>
            </a:extLst>
          </p:cNvPr>
          <p:cNvSpPr txBox="1"/>
          <p:nvPr/>
        </p:nvSpPr>
        <p:spPr>
          <a:xfrm>
            <a:off x="5970431" y="1327308"/>
            <a:ext cx="5307169" cy="4431983"/>
          </a:xfrm>
          <a:prstGeom prst="rect">
            <a:avLst/>
          </a:prstGeom>
          <a:noFill/>
        </p:spPr>
        <p:txBody>
          <a:bodyPr wrap="square" rtlCol="0">
            <a:spAutoFit/>
          </a:bodyPr>
          <a:lstStyle/>
          <a:p>
            <a:pPr algn="just">
              <a:lnSpc>
                <a:spcPct val="150000"/>
              </a:lnSpc>
            </a:pPr>
            <a:r>
              <a:rPr lang="en-US" sz="2800" b="1" dirty="0"/>
              <a:t>Total element width </a:t>
            </a:r>
            <a:r>
              <a:rPr lang="en-US" sz="2800" dirty="0"/>
              <a:t>= width + left padding + right padding + left border + right border</a:t>
            </a:r>
            <a:r>
              <a:rPr lang="en-IN" sz="3600" dirty="0">
                <a:latin typeface="Roboto Medium"/>
                <a:cs typeface="Arial" pitchFamily="34" charset="0"/>
              </a:rPr>
              <a:t> </a:t>
            </a:r>
          </a:p>
          <a:p>
            <a:pPr algn="just">
              <a:lnSpc>
                <a:spcPct val="150000"/>
              </a:lnSpc>
            </a:pPr>
            <a:r>
              <a:rPr lang="en-US" sz="2800" b="1" dirty="0"/>
              <a:t>Total element height </a:t>
            </a:r>
            <a:r>
              <a:rPr lang="en-US" sz="2800" dirty="0"/>
              <a:t>= height + top padding + bottom padding + top border + bottom border</a:t>
            </a:r>
            <a:endParaRPr lang="en-IN" sz="3600" dirty="0">
              <a:latin typeface="Roboto Medium"/>
              <a:cs typeface="Arial" pitchFamily="34" charset="0"/>
            </a:endParaRPr>
          </a:p>
          <a:p>
            <a:endParaRPr lang="en-IN" dirty="0"/>
          </a:p>
        </p:txBody>
      </p:sp>
    </p:spTree>
    <p:extLst>
      <p:ext uri="{BB962C8B-B14F-4D97-AF65-F5344CB8AC3E}">
        <p14:creationId xmlns:p14="http://schemas.microsoft.com/office/powerpoint/2010/main" val="28851472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95469" y="374154"/>
            <a:ext cx="9843931" cy="440926"/>
          </a:xfrm>
        </p:spPr>
        <p:txBody>
          <a:bodyPr/>
          <a:lstStyle/>
          <a:p>
            <a:pPr algn="ctr"/>
            <a:r>
              <a:rPr lang="en-IN" sz="4400" b="1" dirty="0">
                <a:solidFill>
                  <a:schemeClr val="tx1"/>
                </a:solidFill>
              </a:rPr>
              <a:t>The Box Model</a:t>
            </a:r>
            <a:endParaRPr lang="en-IN" sz="4400" dirty="0">
              <a:solidFill>
                <a:schemeClr val="tx1"/>
              </a:solidFill>
            </a:endParaRPr>
          </a:p>
        </p:txBody>
      </p:sp>
      <p:sp>
        <p:nvSpPr>
          <p:cNvPr id="5" name="TextBox 4"/>
          <p:cNvSpPr txBox="1"/>
          <p:nvPr/>
        </p:nvSpPr>
        <p:spPr>
          <a:xfrm>
            <a:off x="1079500" y="1397000"/>
            <a:ext cx="10033000" cy="1075744"/>
          </a:xfrm>
          <a:prstGeom prst="rect">
            <a:avLst/>
          </a:prstGeom>
          <a:noFill/>
        </p:spPr>
        <p:txBody>
          <a:bodyPr wrap="square" rtlCol="0">
            <a:spAutoFit/>
          </a:bodyPr>
          <a:lstStyle/>
          <a:p>
            <a:pPr>
              <a:lnSpc>
                <a:spcPct val="150000"/>
              </a:lnSpc>
            </a:pPr>
            <a:endParaRPr lang="en-IN" sz="2000" dirty="0">
              <a:solidFill>
                <a:schemeClr val="accent6">
                  <a:lumMod val="75000"/>
                </a:schemeClr>
              </a:solidFill>
              <a:latin typeface="Arial" pitchFamily="34" charset="0"/>
              <a:cs typeface="Arial" pitchFamily="34" charset="0"/>
            </a:endParaRPr>
          </a:p>
          <a:p>
            <a:pPr lvl="0">
              <a:lnSpc>
                <a:spcPct val="200000"/>
              </a:lnSpc>
            </a:pPr>
            <a:endParaRPr lang="en-IN" sz="2000" dirty="0">
              <a:solidFill>
                <a:srgbClr val="FF0000"/>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228600" y="1431636"/>
            <a:ext cx="11810999" cy="3113032"/>
          </a:xfrm>
          <a:prstGeom prst="rect">
            <a:avLst/>
          </a:prstGeom>
          <a:noFill/>
        </p:spPr>
        <p:txBody>
          <a:bodyPr wrap="square" rtlCol="0">
            <a:spAutoFit/>
          </a:bodyPr>
          <a:lstStyle/>
          <a:p>
            <a:pPr algn="just">
              <a:lnSpc>
                <a:spcPct val="150000"/>
              </a:lnSpc>
            </a:pPr>
            <a:r>
              <a:rPr lang="en-IN" sz="2417" b="1" dirty="0">
                <a:latin typeface="Roboto Medium"/>
                <a:cs typeface="Arial" pitchFamily="34" charset="0"/>
              </a:rPr>
              <a:t>Border Styles:</a:t>
            </a:r>
          </a:p>
          <a:p>
            <a:pPr algn="just">
              <a:lnSpc>
                <a:spcPct val="150000"/>
              </a:lnSpc>
            </a:pPr>
            <a:r>
              <a:rPr lang="en-IN" sz="2417" dirty="0">
                <a:latin typeface="Roboto Medium"/>
                <a:cs typeface="Arial" pitchFamily="34" charset="0"/>
              </a:rPr>
              <a:t>border-style: none(by default)</a:t>
            </a:r>
          </a:p>
          <a:p>
            <a:pPr algn="just">
              <a:lnSpc>
                <a:spcPct val="150000"/>
              </a:lnSpc>
            </a:pPr>
            <a:r>
              <a:rPr lang="en-IN" sz="2417" dirty="0">
                <a:latin typeface="Roboto Medium"/>
                <a:cs typeface="Arial" pitchFamily="34" charset="0"/>
              </a:rPr>
              <a:t>                    : dotted/dashed/double</a:t>
            </a:r>
          </a:p>
          <a:p>
            <a:pPr algn="just">
              <a:lnSpc>
                <a:spcPct val="150000"/>
              </a:lnSpc>
            </a:pPr>
            <a:r>
              <a:rPr lang="en-IN" sz="2417" b="1" dirty="0">
                <a:latin typeface="Roboto Medium"/>
                <a:cs typeface="Arial" pitchFamily="34" charset="0"/>
              </a:rPr>
              <a:t>Individual border Styles: </a:t>
            </a:r>
          </a:p>
          <a:p>
            <a:pPr algn="just">
              <a:lnSpc>
                <a:spcPct val="150000"/>
              </a:lnSpc>
            </a:pPr>
            <a:r>
              <a:rPr lang="en-IN" sz="2417" dirty="0">
                <a:latin typeface="Roboto Medium"/>
                <a:cs typeface="Arial" pitchFamily="34" charset="0"/>
              </a:rPr>
              <a:t>border-top-style / border-bottom-style / border-left-style / border-right-style</a:t>
            </a:r>
          </a:p>
          <a:p>
            <a:endParaRPr lang="en-US" sz="1500" dirty="0"/>
          </a:p>
        </p:txBody>
      </p:sp>
    </p:spTree>
    <p:extLst>
      <p:ext uri="{BB962C8B-B14F-4D97-AF65-F5344CB8AC3E}">
        <p14:creationId xmlns:p14="http://schemas.microsoft.com/office/powerpoint/2010/main" val="40215241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95469" y="374154"/>
            <a:ext cx="9843931" cy="440926"/>
          </a:xfrm>
        </p:spPr>
        <p:txBody>
          <a:bodyPr/>
          <a:lstStyle/>
          <a:p>
            <a:pPr algn="ctr"/>
            <a:r>
              <a:rPr lang="en-IN" sz="4400" b="1" dirty="0">
                <a:solidFill>
                  <a:schemeClr val="tx1"/>
                </a:solidFill>
              </a:rPr>
              <a:t>The Box Model</a:t>
            </a:r>
            <a:endParaRPr lang="en-IN" sz="4400" dirty="0">
              <a:solidFill>
                <a:schemeClr val="tx1"/>
              </a:solidFill>
            </a:endParaRPr>
          </a:p>
        </p:txBody>
      </p:sp>
      <p:sp>
        <p:nvSpPr>
          <p:cNvPr id="5" name="TextBox 4"/>
          <p:cNvSpPr txBox="1"/>
          <p:nvPr/>
        </p:nvSpPr>
        <p:spPr>
          <a:xfrm>
            <a:off x="1079500" y="1397000"/>
            <a:ext cx="10033000" cy="1075744"/>
          </a:xfrm>
          <a:prstGeom prst="rect">
            <a:avLst/>
          </a:prstGeom>
          <a:noFill/>
        </p:spPr>
        <p:txBody>
          <a:bodyPr wrap="square" rtlCol="0">
            <a:spAutoFit/>
          </a:bodyPr>
          <a:lstStyle/>
          <a:p>
            <a:pPr>
              <a:lnSpc>
                <a:spcPct val="150000"/>
              </a:lnSpc>
            </a:pPr>
            <a:endParaRPr lang="en-IN" sz="2000" dirty="0">
              <a:solidFill>
                <a:schemeClr val="accent6">
                  <a:lumMod val="75000"/>
                </a:schemeClr>
              </a:solidFill>
              <a:latin typeface="Arial" pitchFamily="34" charset="0"/>
              <a:cs typeface="Arial" pitchFamily="34" charset="0"/>
            </a:endParaRPr>
          </a:p>
          <a:p>
            <a:pPr lvl="0">
              <a:lnSpc>
                <a:spcPct val="200000"/>
              </a:lnSpc>
            </a:pPr>
            <a:endParaRPr lang="en-IN" sz="2000" dirty="0">
              <a:solidFill>
                <a:srgbClr val="FF0000"/>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752928" y="1403927"/>
            <a:ext cx="10686143" cy="4228978"/>
          </a:xfrm>
          <a:prstGeom prst="rect">
            <a:avLst/>
          </a:prstGeom>
          <a:noFill/>
        </p:spPr>
        <p:txBody>
          <a:bodyPr wrap="square" rtlCol="0">
            <a:spAutoFit/>
          </a:bodyPr>
          <a:lstStyle/>
          <a:p>
            <a:pPr algn="just">
              <a:lnSpc>
                <a:spcPct val="150000"/>
              </a:lnSpc>
            </a:pPr>
            <a:r>
              <a:rPr lang="en-IN" sz="2417" dirty="0">
                <a:latin typeface="Roboto Medium"/>
                <a:cs typeface="Arial" pitchFamily="34" charset="0"/>
              </a:rPr>
              <a:t>Border Width Property: Specify the thickness of a border</a:t>
            </a:r>
          </a:p>
          <a:p>
            <a:pPr algn="just">
              <a:lnSpc>
                <a:spcPct val="150000"/>
              </a:lnSpc>
            </a:pPr>
            <a:r>
              <a:rPr lang="en-IN" sz="2417" dirty="0">
                <a:latin typeface="Roboto Medium"/>
                <a:cs typeface="Arial" pitchFamily="34" charset="0"/>
              </a:rPr>
              <a:t>border-width: thin / medium( default) / thick / value in </a:t>
            </a:r>
            <a:r>
              <a:rPr lang="en-IN" sz="2417" dirty="0" err="1">
                <a:latin typeface="Roboto Medium"/>
                <a:cs typeface="Arial" pitchFamily="34" charset="0"/>
              </a:rPr>
              <a:t>px</a:t>
            </a:r>
            <a:endParaRPr lang="en-IN" sz="2417" dirty="0">
              <a:latin typeface="Roboto Medium"/>
              <a:cs typeface="Arial" pitchFamily="34" charset="0"/>
            </a:endParaRPr>
          </a:p>
          <a:p>
            <a:pPr algn="just">
              <a:lnSpc>
                <a:spcPct val="150000"/>
              </a:lnSpc>
            </a:pPr>
            <a:r>
              <a:rPr lang="en-IN" sz="2417" dirty="0">
                <a:latin typeface="Roboto Medium"/>
                <a:cs typeface="Arial" pitchFamily="34" charset="0"/>
              </a:rPr>
              <a:t>                    : dotted/dashed/double</a:t>
            </a:r>
          </a:p>
          <a:p>
            <a:pPr algn="just">
              <a:lnSpc>
                <a:spcPct val="150000"/>
              </a:lnSpc>
            </a:pPr>
            <a:endParaRPr lang="en-IN" sz="2417" dirty="0">
              <a:latin typeface="Roboto Medium"/>
              <a:cs typeface="Arial" pitchFamily="34" charset="0"/>
            </a:endParaRPr>
          </a:p>
          <a:p>
            <a:pPr algn="just">
              <a:lnSpc>
                <a:spcPct val="150000"/>
              </a:lnSpc>
            </a:pPr>
            <a:r>
              <a:rPr lang="en-IN" sz="2417" dirty="0">
                <a:latin typeface="Roboto Medium"/>
                <a:cs typeface="Arial" pitchFamily="34" charset="0"/>
              </a:rPr>
              <a:t>Individual border Width: </a:t>
            </a:r>
          </a:p>
          <a:p>
            <a:pPr algn="just">
              <a:lnSpc>
                <a:spcPct val="150000"/>
              </a:lnSpc>
            </a:pPr>
            <a:r>
              <a:rPr lang="en-IN" sz="2417" dirty="0">
                <a:latin typeface="Roboto Medium"/>
                <a:cs typeface="Arial" pitchFamily="34" charset="0"/>
              </a:rPr>
              <a:t>border-top-width / border-bottom-width / border-left-width / border-right-width </a:t>
            </a:r>
          </a:p>
          <a:p>
            <a:endParaRPr lang="en-US" sz="1500" dirty="0"/>
          </a:p>
        </p:txBody>
      </p:sp>
    </p:spTree>
    <p:extLst>
      <p:ext uri="{BB962C8B-B14F-4D97-AF65-F5344CB8AC3E}">
        <p14:creationId xmlns:p14="http://schemas.microsoft.com/office/powerpoint/2010/main" val="25607800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95469" y="374154"/>
            <a:ext cx="9767731" cy="440926"/>
          </a:xfrm>
        </p:spPr>
        <p:txBody>
          <a:bodyPr/>
          <a:lstStyle/>
          <a:p>
            <a:pPr algn="ctr"/>
            <a:r>
              <a:rPr lang="en-IN" sz="4400" b="1" dirty="0">
                <a:solidFill>
                  <a:schemeClr val="tx1"/>
                </a:solidFill>
              </a:rPr>
              <a:t>Background Images</a:t>
            </a:r>
          </a:p>
        </p:txBody>
      </p:sp>
      <p:sp>
        <p:nvSpPr>
          <p:cNvPr id="5" name="TextBox 4"/>
          <p:cNvSpPr txBox="1"/>
          <p:nvPr/>
        </p:nvSpPr>
        <p:spPr>
          <a:xfrm>
            <a:off x="1079500" y="1397000"/>
            <a:ext cx="10033000" cy="1075744"/>
          </a:xfrm>
          <a:prstGeom prst="rect">
            <a:avLst/>
          </a:prstGeom>
          <a:noFill/>
        </p:spPr>
        <p:txBody>
          <a:bodyPr wrap="square" rtlCol="0">
            <a:spAutoFit/>
          </a:bodyPr>
          <a:lstStyle/>
          <a:p>
            <a:pPr>
              <a:lnSpc>
                <a:spcPct val="150000"/>
              </a:lnSpc>
            </a:pPr>
            <a:endParaRPr lang="en-IN" sz="2000" dirty="0">
              <a:solidFill>
                <a:schemeClr val="accent6">
                  <a:lumMod val="75000"/>
                </a:schemeClr>
              </a:solidFill>
              <a:latin typeface="Arial" pitchFamily="34" charset="0"/>
              <a:cs typeface="Arial" pitchFamily="34" charset="0"/>
            </a:endParaRPr>
          </a:p>
          <a:p>
            <a:pPr lvl="0">
              <a:lnSpc>
                <a:spcPct val="200000"/>
              </a:lnSpc>
            </a:pPr>
            <a:endParaRPr lang="en-IN" sz="2000" dirty="0">
              <a:solidFill>
                <a:srgbClr val="FF0000"/>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1079500" y="1714500"/>
            <a:ext cx="10541000" cy="3113032"/>
          </a:xfrm>
          <a:prstGeom prst="rect">
            <a:avLst/>
          </a:prstGeom>
          <a:noFill/>
        </p:spPr>
        <p:txBody>
          <a:bodyPr wrap="square" rtlCol="0">
            <a:spAutoFit/>
          </a:bodyPr>
          <a:lstStyle/>
          <a:p>
            <a:pPr algn="just">
              <a:lnSpc>
                <a:spcPct val="150000"/>
              </a:lnSpc>
            </a:pPr>
            <a:r>
              <a:rPr lang="en-IN" sz="2417" dirty="0">
                <a:latin typeface="Roboto Medium"/>
                <a:cs typeface="Arial" pitchFamily="34" charset="0"/>
              </a:rPr>
              <a:t>The background of an web page can be set to an image using property: </a:t>
            </a:r>
          </a:p>
          <a:p>
            <a:pPr algn="just">
              <a:lnSpc>
                <a:spcPct val="150000"/>
              </a:lnSpc>
            </a:pPr>
            <a:r>
              <a:rPr lang="en-IN" sz="2417" dirty="0">
                <a:latin typeface="Roboto Medium"/>
                <a:cs typeface="Arial" pitchFamily="34" charset="0"/>
              </a:rPr>
              <a:t>background-image</a:t>
            </a:r>
          </a:p>
          <a:p>
            <a:pPr>
              <a:lnSpc>
                <a:spcPct val="150000"/>
              </a:lnSpc>
            </a:pPr>
            <a:r>
              <a:rPr lang="en-IN" sz="2417" i="1" dirty="0">
                <a:latin typeface="Roboto Medium"/>
                <a:cs typeface="Arial" pitchFamily="34" charset="0"/>
              </a:rPr>
              <a:t>&lt;style&gt;</a:t>
            </a:r>
          </a:p>
          <a:p>
            <a:pPr>
              <a:lnSpc>
                <a:spcPct val="150000"/>
              </a:lnSpc>
            </a:pPr>
            <a:r>
              <a:rPr lang="en-IN" sz="2417" i="1" dirty="0">
                <a:latin typeface="Roboto Medium"/>
                <a:cs typeface="Arial" pitchFamily="34" charset="0"/>
              </a:rPr>
              <a:t>body{ background-image: </a:t>
            </a:r>
            <a:r>
              <a:rPr lang="en-IN" sz="2417" i="1" dirty="0" err="1">
                <a:latin typeface="Roboto Medium"/>
                <a:cs typeface="Arial" pitchFamily="34" charset="0"/>
              </a:rPr>
              <a:t>url</a:t>
            </a:r>
            <a:r>
              <a:rPr lang="en-IN" sz="2417" i="1" dirty="0">
                <a:latin typeface="Roboto Medium"/>
                <a:cs typeface="Arial" pitchFamily="34" charset="0"/>
              </a:rPr>
              <a:t> ("shreetha.gif");}</a:t>
            </a:r>
          </a:p>
          <a:p>
            <a:pPr>
              <a:lnSpc>
                <a:spcPct val="150000"/>
              </a:lnSpc>
            </a:pPr>
            <a:r>
              <a:rPr lang="en-IN" sz="2417" i="1" dirty="0">
                <a:latin typeface="Roboto Medium"/>
                <a:cs typeface="Arial" pitchFamily="34" charset="0"/>
              </a:rPr>
              <a:t>&lt;/style&gt;</a:t>
            </a:r>
          </a:p>
          <a:p>
            <a:endParaRPr lang="en-US" sz="1500" dirty="0"/>
          </a:p>
        </p:txBody>
      </p:sp>
    </p:spTree>
    <p:extLst>
      <p:ext uri="{BB962C8B-B14F-4D97-AF65-F5344CB8AC3E}">
        <p14:creationId xmlns:p14="http://schemas.microsoft.com/office/powerpoint/2010/main" val="15188084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469" y="374154"/>
            <a:ext cx="6491131" cy="440926"/>
          </a:xfrm>
        </p:spPr>
        <p:txBody>
          <a:bodyPr/>
          <a:lstStyle/>
          <a:p>
            <a:r>
              <a:rPr lang="en-US" b="1" dirty="0">
                <a:solidFill>
                  <a:schemeClr val="accent2"/>
                </a:solidFill>
              </a:rPr>
              <a:t>What Is the Internet?</a:t>
            </a:r>
          </a:p>
        </p:txBody>
      </p:sp>
      <p:pic>
        <p:nvPicPr>
          <p:cNvPr id="6" name="Picture 5"/>
          <p:cNvPicPr>
            <a:picLocks noChangeAspect="1"/>
          </p:cNvPicPr>
          <p:nvPr/>
        </p:nvPicPr>
        <p:blipFill>
          <a:blip r:embed="rId2"/>
          <a:stretch>
            <a:fillRect/>
          </a:stretch>
        </p:blipFill>
        <p:spPr>
          <a:xfrm>
            <a:off x="6705600" y="609600"/>
            <a:ext cx="5257800" cy="4800600"/>
          </a:xfrm>
          <a:prstGeom prst="rect">
            <a:avLst/>
          </a:prstGeom>
        </p:spPr>
      </p:pic>
      <p:sp>
        <p:nvSpPr>
          <p:cNvPr id="4" name="Text Placeholder 3"/>
          <p:cNvSpPr>
            <a:spLocks noGrp="1"/>
          </p:cNvSpPr>
          <p:nvPr>
            <p:ph type="body" sz="quarter" idx="17"/>
          </p:nvPr>
        </p:nvSpPr>
        <p:spPr>
          <a:xfrm>
            <a:off x="623391" y="1066801"/>
            <a:ext cx="5853609" cy="4724399"/>
          </a:xfrm>
        </p:spPr>
        <p:txBody>
          <a:bodyPr/>
          <a:lstStyle/>
          <a:p>
            <a:pPr algn="just">
              <a:lnSpc>
                <a:spcPct val="150000"/>
              </a:lnSpc>
            </a:pPr>
            <a:r>
              <a:rPr lang="en-US" altLang="ja-JP" dirty="0">
                <a:solidFill>
                  <a:schemeClr val="tx1"/>
                </a:solidFill>
                <a:latin typeface="Times New Roman" panose="02020603050405020304" pitchFamily="18" charset="0"/>
                <a:cs typeface="Times New Roman" panose="02020603050405020304" pitchFamily="18" charset="0"/>
              </a:rPr>
              <a:t>The internet is a global network of interconnected computers, servers, phones, and smart appliances that communicate with each other using the transmission control protocol (TCP) standard to enable a fast exchange of information and files, along with other types of services.</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4"/>
          </p:nvPr>
        </p:nvSpPr>
        <p:spPr/>
        <p:txBody>
          <a:bodyPr/>
          <a:lstStyle/>
          <a:p>
            <a:fld id="{45A3C14A-F937-4231-B6F1-40B429FAFB2F}" type="slidenum">
              <a:rPr lang="en-NZ" smtClean="0"/>
              <a:pPr/>
              <a:t>9</a:t>
            </a:fld>
            <a:endParaRPr lang="en-NZ" dirty="0"/>
          </a:p>
        </p:txBody>
      </p:sp>
    </p:spTree>
    <p:extLst>
      <p:ext uri="{BB962C8B-B14F-4D97-AF65-F5344CB8AC3E}">
        <p14:creationId xmlns:p14="http://schemas.microsoft.com/office/powerpoint/2010/main" val="3027725992"/>
      </p:ext>
    </p:extLst>
  </p:cSld>
  <p:clrMapOvr>
    <a:masterClrMapping/>
  </p:clrMapOvr>
</p:sld>
</file>

<file path=ppt/theme/theme1.xml><?xml version="1.0" encoding="utf-8"?>
<a:theme xmlns:a="http://schemas.openxmlformats.org/drawingml/2006/main" name="REVA Powerpoint Template - NEW">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VA REVISED PPT  TEMPLATE" id="{2CDC57EB-7EAE-4CD9-854E-F9FAB41AB738}" vid="{C62441EF-47BA-4F75-967D-E2057D861480}"/>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MSP_Nobel">
      <a:majorFont>
        <a:latin typeface="Nobel-Book"/>
        <a:ea typeface="ＭＳ Ｐゴシック"/>
        <a:cs typeface=""/>
      </a:majorFont>
      <a:minorFont>
        <a:latin typeface="Nobel-Book"/>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MSP_Nobel">
      <a:majorFont>
        <a:latin typeface="Nobel-Book"/>
        <a:ea typeface="ＭＳ Ｐゴシック"/>
        <a:cs typeface=""/>
      </a:majorFont>
      <a:minorFont>
        <a:latin typeface="Nobel-Book"/>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genda">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VA REVISED PPT  TEMPLATE" id="{2CDC57EB-7EAE-4CD9-854E-F9FAB41AB738}" vid="{5A912EF8-750C-4E24-85A4-1FE6E79B6BFB}"/>
    </a:ext>
  </a:extLst>
</a:theme>
</file>

<file path=ppt/theme/theme3.xml><?xml version="1.0" encoding="utf-8"?>
<a:theme xmlns:a="http://schemas.openxmlformats.org/drawingml/2006/main" name="Divider">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VA REVISED PPT  TEMPLATE" id="{2CDC57EB-7EAE-4CD9-854E-F9FAB41AB738}" vid="{FA06A671-2D61-4140-BC30-932FA0006FC7}"/>
    </a:ext>
  </a:extLst>
</a:theme>
</file>

<file path=ppt/theme/theme4.xml><?xml version="1.0" encoding="utf-8"?>
<a:theme xmlns:a="http://schemas.openxmlformats.org/drawingml/2006/main" name="Media / Video Slide">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VA REVISED PPT  TEMPLATE" id="{2CDC57EB-7EAE-4CD9-854E-F9FAB41AB738}" vid="{C70F234F-8F99-46D0-9F7C-E850FE545D87}"/>
    </a:ext>
  </a:extLst>
</a:theme>
</file>

<file path=ppt/theme/theme5.xml><?xml version="1.0" encoding="utf-8"?>
<a:theme xmlns:a="http://schemas.openxmlformats.org/drawingml/2006/main" name="Copy Slides">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VA REVISED PPT  TEMPLATE" id="{2CDC57EB-7EAE-4CD9-854E-F9FAB41AB738}" vid="{054A0424-A502-4DBC-B45A-D3A7B29571C6}"/>
    </a:ext>
  </a:extLst>
</a:theme>
</file>

<file path=ppt/theme/theme6.xml><?xml version="1.0" encoding="utf-8"?>
<a:theme xmlns:a="http://schemas.openxmlformats.org/drawingml/2006/main" name="Copy and Image">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VA REVISED PPT  TEMPLATE" id="{2CDC57EB-7EAE-4CD9-854E-F9FAB41AB738}" vid="{BDC99169-E9F6-4B75-9CFE-2D0FF0C387CD}"/>
    </a:ext>
  </a:extLst>
</a:theme>
</file>

<file path=ppt/theme/theme7.xml><?xml version="1.0" encoding="utf-8"?>
<a:theme xmlns:a="http://schemas.openxmlformats.org/drawingml/2006/main" name="Table &amp; Graphs Slide">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VA REVISED PPT  TEMPLATE" id="{2CDC57EB-7EAE-4CD9-854E-F9FAB41AB738}" vid="{8856203B-9376-4A45-9F2B-67FAA38AB70B}"/>
    </a:ext>
  </a:extLst>
</a:theme>
</file>

<file path=ppt/theme/theme8.xml><?xml version="1.0" encoding="utf-8"?>
<a:theme xmlns:a="http://schemas.openxmlformats.org/drawingml/2006/main" name="Flow Slides">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VA REVISED PPT  TEMPLATE" id="{2CDC57EB-7EAE-4CD9-854E-F9FAB41AB738}" vid="{D60CCED3-F4ED-47D5-A61B-12F20243CD8D}"/>
    </a:ext>
  </a:extLst>
</a:theme>
</file>

<file path=ppt/theme/theme9.xml><?xml version="1.0" encoding="utf-8"?>
<a:theme xmlns:a="http://schemas.openxmlformats.org/drawingml/2006/main" name="Thank You ">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VA REVISED PPT  TEMPLATE" id="{2CDC57EB-7EAE-4CD9-854E-F9FAB41AB738}" vid="{A9E26D9F-481D-4282-8630-39A9E5669B4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60ADC236C7AC742BB0BFCA0FFECEA3A" ma:contentTypeVersion="0" ma:contentTypeDescription="Create a new document." ma:contentTypeScope="" ma:versionID="6b302963b2d4f2b039b5a5db900d0a6b">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4916671-0E7D-4594-8037-60C70BF44351}">
  <ds:schemaRefs>
    <ds:schemaRef ds:uri="http://schemas.microsoft.com/office/infopath/2007/PartnerControls"/>
    <ds:schemaRef ds:uri="http://schemas.microsoft.com/office/2006/documentManagement/types"/>
    <ds:schemaRef ds:uri="http://purl.org/dc/elements/1.1/"/>
    <ds:schemaRef ds:uri="http://schemas.openxmlformats.org/package/2006/metadata/core-properties"/>
    <ds:schemaRef ds:uri="http://purl.org/dc/terms/"/>
    <ds:schemaRef ds:uri="http://purl.org/dc/dcmitype/"/>
    <ds:schemaRef ds:uri="http://www.w3.org/XML/1998/namespace"/>
    <ds:schemaRef ds:uri="http://schemas.microsoft.com/office/2006/metadata/properties"/>
  </ds:schemaRefs>
</ds:datastoreItem>
</file>

<file path=customXml/itemProps2.xml><?xml version="1.0" encoding="utf-8"?>
<ds:datastoreItem xmlns:ds="http://schemas.openxmlformats.org/officeDocument/2006/customXml" ds:itemID="{F9AE24FE-195A-4977-9740-21B0E7B6E428}">
  <ds:schemaRefs>
    <ds:schemaRef ds:uri="http://schemas.microsoft.com/sharepoint/v3/contenttype/forms"/>
  </ds:schemaRefs>
</ds:datastoreItem>
</file>

<file path=customXml/itemProps3.xml><?xml version="1.0" encoding="utf-8"?>
<ds:datastoreItem xmlns:ds="http://schemas.openxmlformats.org/officeDocument/2006/customXml" ds:itemID="{5A6C91B7-41B2-43A3-A2C0-738920E68A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2735</TotalTime>
  <Words>5022</Words>
  <Application>Microsoft Office PowerPoint</Application>
  <PresentationFormat>Widescreen</PresentationFormat>
  <Paragraphs>784</Paragraphs>
  <Slides>85</Slides>
  <Notes>0</Notes>
  <HiddenSlides>0</HiddenSlides>
  <MMClips>0</MMClips>
  <ScaleCrop>false</ScaleCrop>
  <HeadingPairs>
    <vt:vector size="6" baseType="variant">
      <vt:variant>
        <vt:lpstr>Fonts Used</vt:lpstr>
      </vt:variant>
      <vt:variant>
        <vt:i4>13</vt:i4>
      </vt:variant>
      <vt:variant>
        <vt:lpstr>Theme</vt:lpstr>
      </vt:variant>
      <vt:variant>
        <vt:i4>9</vt:i4>
      </vt:variant>
      <vt:variant>
        <vt:lpstr>Slide Titles</vt:lpstr>
      </vt:variant>
      <vt:variant>
        <vt:i4>85</vt:i4>
      </vt:variant>
    </vt:vector>
  </HeadingPairs>
  <TitlesOfParts>
    <vt:vector size="107" baseType="lpstr">
      <vt:lpstr>Arial</vt:lpstr>
      <vt:lpstr>Arial Unicode MS</vt:lpstr>
      <vt:lpstr>Calibri</vt:lpstr>
      <vt:lpstr>Consolas</vt:lpstr>
      <vt:lpstr>Google Sans</vt:lpstr>
      <vt:lpstr>inter-regular</vt:lpstr>
      <vt:lpstr>Lucida Sans Typewriter</vt:lpstr>
      <vt:lpstr>Nobel-Book</vt:lpstr>
      <vt:lpstr>Roboto Medium</vt:lpstr>
      <vt:lpstr>Segoe UI</vt:lpstr>
      <vt:lpstr>Symbol</vt:lpstr>
      <vt:lpstr>Times New Roman</vt:lpstr>
      <vt:lpstr>Wingdings</vt:lpstr>
      <vt:lpstr>REVA Powerpoint Template - NEW</vt:lpstr>
      <vt:lpstr>Agenda</vt:lpstr>
      <vt:lpstr>Divider</vt:lpstr>
      <vt:lpstr>Media / Video Slide</vt:lpstr>
      <vt:lpstr>Copy Slides</vt:lpstr>
      <vt:lpstr>Copy and Image</vt:lpstr>
      <vt:lpstr>Table &amp; Graphs Slide</vt:lpstr>
      <vt:lpstr>Flow Slides</vt:lpstr>
      <vt:lpstr>Thank You </vt:lpstr>
      <vt:lpstr>     WEB APPLICATION DEVELOPMENT FRAMEWORK : M23DG0204                 MCA Sem II Academic Year : 2023 - 2024  Even Semester School of Computer Science and Applications Dr.N.Radha, Professor </vt:lpstr>
      <vt:lpstr>Unit I Web Application Development Framework</vt:lpstr>
      <vt:lpstr>AGENDA</vt:lpstr>
      <vt:lpstr>COURSE OBJECTIVES</vt:lpstr>
      <vt:lpstr>COURSE OUTCOMES</vt:lpstr>
      <vt:lpstr>Course Content  </vt:lpstr>
      <vt:lpstr>Course Content  </vt:lpstr>
      <vt:lpstr>Course Content </vt:lpstr>
      <vt:lpstr>What Is the Internet?</vt:lpstr>
      <vt:lpstr>The CLIENT AND SERVER COMMUNICATION IN Internet?</vt:lpstr>
      <vt:lpstr>What Is the Browser?</vt:lpstr>
      <vt:lpstr>Web Server?</vt:lpstr>
      <vt:lpstr>World Wide Web</vt:lpstr>
      <vt:lpstr>World Wide Web</vt:lpstr>
      <vt:lpstr>Mark Up Languages</vt:lpstr>
      <vt:lpstr>HTML / XHTML Evolution</vt:lpstr>
      <vt:lpstr>HTML Basics</vt:lpstr>
      <vt:lpstr>Hypertext Markup Language ( HTML )</vt:lpstr>
      <vt:lpstr>Basic HTML Document Structure</vt:lpstr>
      <vt:lpstr>Quiz  </vt:lpstr>
      <vt:lpstr>HTML Document Structure</vt:lpstr>
      <vt:lpstr>HTML vs XHTML</vt:lpstr>
      <vt:lpstr>Basic Syntax</vt:lpstr>
      <vt:lpstr>Basic Syntax - Comments</vt:lpstr>
      <vt:lpstr>Basic Text Mark Up</vt:lpstr>
      <vt:lpstr>Basic Text Mark Up</vt:lpstr>
      <vt:lpstr>Basic Text Mark Up</vt:lpstr>
      <vt:lpstr>The Image Tag</vt:lpstr>
      <vt:lpstr>Hypertext Links</vt:lpstr>
      <vt:lpstr>Hypertext Links</vt:lpstr>
      <vt:lpstr>Hypertext Links</vt:lpstr>
      <vt:lpstr>Hypertext Links</vt:lpstr>
      <vt:lpstr>Quiz  </vt:lpstr>
      <vt:lpstr>List </vt:lpstr>
      <vt:lpstr>List </vt:lpstr>
      <vt:lpstr>List </vt:lpstr>
      <vt:lpstr>List</vt:lpstr>
      <vt:lpstr>Quiz  </vt:lpstr>
      <vt:lpstr>tables</vt:lpstr>
      <vt:lpstr>tables</vt:lpstr>
      <vt:lpstr>tables</vt:lpstr>
      <vt:lpstr>tables</vt:lpstr>
      <vt:lpstr>tables</vt:lpstr>
      <vt:lpstr>Quiz  </vt:lpstr>
      <vt:lpstr>FORM</vt:lpstr>
      <vt:lpstr>Forms</vt:lpstr>
      <vt:lpstr>Forms</vt:lpstr>
      <vt:lpstr>Forms</vt:lpstr>
      <vt:lpstr>Forms</vt:lpstr>
      <vt:lpstr>Forms</vt:lpstr>
      <vt:lpstr>Quiz  </vt:lpstr>
      <vt:lpstr>CSS</vt:lpstr>
      <vt:lpstr> CSS Syntax</vt:lpstr>
      <vt:lpstr>Levels of Style Sheets</vt:lpstr>
      <vt:lpstr>Levels of Style Sheets</vt:lpstr>
      <vt:lpstr>Levels of Style Sheets</vt:lpstr>
      <vt:lpstr>Levels of Style Sheets</vt:lpstr>
      <vt:lpstr>TypEs of CSS SelectorS</vt:lpstr>
      <vt:lpstr>TypEs of CSS SelectorS</vt:lpstr>
      <vt:lpstr>TypEs of CSS SelectorS</vt:lpstr>
      <vt:lpstr>TypEs of CSS SelectorS</vt:lpstr>
      <vt:lpstr>TypEs of CSS SelectorS</vt:lpstr>
      <vt:lpstr>Property Value Forms</vt:lpstr>
      <vt:lpstr>Property Value Forms</vt:lpstr>
      <vt:lpstr>Font Properties</vt:lpstr>
      <vt:lpstr>Font Properties</vt:lpstr>
      <vt:lpstr>Font Properties</vt:lpstr>
      <vt:lpstr>Font Properties</vt:lpstr>
      <vt:lpstr>Font Properties</vt:lpstr>
      <vt:lpstr>Font Text property</vt:lpstr>
      <vt:lpstr>List Properties</vt:lpstr>
      <vt:lpstr>List Properties</vt:lpstr>
      <vt:lpstr>color</vt:lpstr>
      <vt:lpstr>color</vt:lpstr>
      <vt:lpstr>Sample code </vt:lpstr>
      <vt:lpstr>Alignment of Text</vt:lpstr>
      <vt:lpstr>Alignment of Text</vt:lpstr>
      <vt:lpstr>Class Assignment</vt:lpstr>
      <vt:lpstr>The Box Model</vt:lpstr>
      <vt:lpstr>The Box Model</vt:lpstr>
      <vt:lpstr>The Box Model</vt:lpstr>
      <vt:lpstr>The Box Model</vt:lpstr>
      <vt:lpstr>Background Images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Radha N</cp:lastModifiedBy>
  <cp:revision>243</cp:revision>
  <cp:lastPrinted>2018-09-28T07:11:06Z</cp:lastPrinted>
  <dcterms:created xsi:type="dcterms:W3CDTF">2020-07-05T14:25:24Z</dcterms:created>
  <dcterms:modified xsi:type="dcterms:W3CDTF">2025-06-23T10:13:48Z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0x010100B60ADC236C7AC742BB0BFCA0FFECEA3A</vt:lpwstr>
  </property>
</Properties>
</file>